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4"/>
  </p:sldMasterIdLst>
  <p:notesMasterIdLst>
    <p:notesMasterId r:id="rId25"/>
  </p:notesMasterIdLst>
  <p:handoutMasterIdLst>
    <p:handoutMasterId r:id="rId26"/>
  </p:handoutMasterIdLst>
  <p:sldIdLst>
    <p:sldId id="256" r:id="rId5"/>
    <p:sldId id="260" r:id="rId6"/>
    <p:sldId id="275" r:id="rId7"/>
    <p:sldId id="276" r:id="rId8"/>
    <p:sldId id="278" r:id="rId9"/>
    <p:sldId id="279" r:id="rId10"/>
    <p:sldId id="277" r:id="rId11"/>
    <p:sldId id="287" r:id="rId12"/>
    <p:sldId id="280" r:id="rId13"/>
    <p:sldId id="282" r:id="rId14"/>
    <p:sldId id="288" r:id="rId15"/>
    <p:sldId id="283" r:id="rId16"/>
    <p:sldId id="284" r:id="rId17"/>
    <p:sldId id="285" r:id="rId18"/>
    <p:sldId id="286" r:id="rId19"/>
    <p:sldId id="291" r:id="rId20"/>
    <p:sldId id="292" r:id="rId21"/>
    <p:sldId id="293" r:id="rId22"/>
    <p:sldId id="294"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71900A-0E98-4B08-8BF9-F04CE0ADACAC}" v="26" dt="2023-01-11T12:48:40.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6" autoAdjust="0"/>
    <p:restoredTop sz="88929" autoAdjust="0"/>
  </p:normalViewPr>
  <p:slideViewPr>
    <p:cSldViewPr snapToGrid="0" snapToObjects="1">
      <p:cViewPr varScale="1">
        <p:scale>
          <a:sx n="99" d="100"/>
          <a:sy n="99" d="100"/>
        </p:scale>
        <p:origin x="102" y="13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in Harrington" userId="5de47451-2b35-4435-a429-5ec1aa1919f8" providerId="ADAL" clId="{3D706606-1DF4-4299-BE44-5C00BA38035C}"/>
    <pc:docChg chg="custSel modSld">
      <pc:chgData name="Kirin Harrington" userId="5de47451-2b35-4435-a429-5ec1aa1919f8" providerId="ADAL" clId="{3D706606-1DF4-4299-BE44-5C00BA38035C}" dt="2023-01-09T10:24:29.793" v="2520" actId="20577"/>
      <pc:docMkLst>
        <pc:docMk/>
      </pc:docMkLst>
      <pc:sldChg chg="modNotesTx">
        <pc:chgData name="Kirin Harrington" userId="5de47451-2b35-4435-a429-5ec1aa1919f8" providerId="ADAL" clId="{3D706606-1DF4-4299-BE44-5C00BA38035C}" dt="2023-01-09T09:27:46.217" v="1185" actId="20577"/>
        <pc:sldMkLst>
          <pc:docMk/>
          <pc:sldMk cId="3868441130" sldId="277"/>
        </pc:sldMkLst>
      </pc:sldChg>
      <pc:sldChg chg="modSp mod modNotesTx">
        <pc:chgData name="Kirin Harrington" userId="5de47451-2b35-4435-a429-5ec1aa1919f8" providerId="ADAL" clId="{3D706606-1DF4-4299-BE44-5C00BA38035C}" dt="2023-01-09T09:20:42.355" v="688" actId="20577"/>
        <pc:sldMkLst>
          <pc:docMk/>
          <pc:sldMk cId="4072055187" sldId="278"/>
        </pc:sldMkLst>
        <pc:spChg chg="mod">
          <ac:chgData name="Kirin Harrington" userId="5de47451-2b35-4435-a429-5ec1aa1919f8" providerId="ADAL" clId="{3D706606-1DF4-4299-BE44-5C00BA38035C}" dt="2023-01-09T09:17:51.140" v="272" actId="20577"/>
          <ac:spMkLst>
            <pc:docMk/>
            <pc:sldMk cId="4072055187" sldId="278"/>
            <ac:spMk id="1032" creationId="{83EAB883-9195-E6A5-2D2C-8FB9E638DC86}"/>
          </ac:spMkLst>
        </pc:spChg>
      </pc:sldChg>
      <pc:sldChg chg="modNotesTx">
        <pc:chgData name="Kirin Harrington" userId="5de47451-2b35-4435-a429-5ec1aa1919f8" providerId="ADAL" clId="{3D706606-1DF4-4299-BE44-5C00BA38035C}" dt="2023-01-09T09:27:48.715" v="1186" actId="20577"/>
        <pc:sldMkLst>
          <pc:docMk/>
          <pc:sldMk cId="2082668613" sldId="279"/>
        </pc:sldMkLst>
      </pc:sldChg>
      <pc:sldChg chg="addSp delSp modSp mod setBg modNotesTx">
        <pc:chgData name="Kirin Harrington" userId="5de47451-2b35-4435-a429-5ec1aa1919f8" providerId="ADAL" clId="{3D706606-1DF4-4299-BE44-5C00BA38035C}" dt="2023-01-09T10:17:08.898" v="2072" actId="20577"/>
        <pc:sldMkLst>
          <pc:docMk/>
          <pc:sldMk cId="3020063603" sldId="280"/>
        </pc:sldMkLst>
        <pc:spChg chg="mod">
          <ac:chgData name="Kirin Harrington" userId="5de47451-2b35-4435-a429-5ec1aa1919f8" providerId="ADAL" clId="{3D706606-1DF4-4299-BE44-5C00BA38035C}" dt="2023-01-09T09:39:24.535" v="1401" actId="26606"/>
          <ac:spMkLst>
            <pc:docMk/>
            <pc:sldMk cId="3020063603" sldId="280"/>
            <ac:spMk id="2" creationId="{F188652B-B439-4AB5-8773-417F1E05177E}"/>
          </ac:spMkLst>
        </pc:spChg>
        <pc:spChg chg="mod">
          <ac:chgData name="Kirin Harrington" userId="5de47451-2b35-4435-a429-5ec1aa1919f8" providerId="ADAL" clId="{3D706606-1DF4-4299-BE44-5C00BA38035C}" dt="2023-01-09T10:15:47.157" v="1784" actId="20577"/>
          <ac:spMkLst>
            <pc:docMk/>
            <pc:sldMk cId="3020063603" sldId="280"/>
            <ac:spMk id="4" creationId="{A009A294-5CA9-138E-BC1A-950B93C72844}"/>
          </ac:spMkLst>
        </pc:spChg>
        <pc:spChg chg="add del">
          <ac:chgData name="Kirin Harrington" userId="5de47451-2b35-4435-a429-5ec1aa1919f8" providerId="ADAL" clId="{3D706606-1DF4-4299-BE44-5C00BA38035C}" dt="2023-01-09T09:44:00.977" v="1410" actId="26606"/>
          <ac:spMkLst>
            <pc:docMk/>
            <pc:sldMk cId="3020063603" sldId="280"/>
            <ac:spMk id="14" creationId="{C8A3C342-1D03-412F-8DD3-BF519E8E0AE9}"/>
          </ac:spMkLst>
        </pc:spChg>
        <pc:spChg chg="add del">
          <ac:chgData name="Kirin Harrington" userId="5de47451-2b35-4435-a429-5ec1aa1919f8" providerId="ADAL" clId="{3D706606-1DF4-4299-BE44-5C00BA38035C}" dt="2023-01-09T09:44:00.977" v="1410" actId="26606"/>
          <ac:spMkLst>
            <pc:docMk/>
            <pc:sldMk cId="3020063603" sldId="280"/>
            <ac:spMk id="16" creationId="{81CC9B02-E087-4350-AEBD-2C3CF001AF01}"/>
          </ac:spMkLst>
        </pc:spChg>
        <pc:spChg chg="add">
          <ac:chgData name="Kirin Harrington" userId="5de47451-2b35-4435-a429-5ec1aa1919f8" providerId="ADAL" clId="{3D706606-1DF4-4299-BE44-5C00BA38035C}" dt="2023-01-09T09:44:00.977" v="1410" actId="26606"/>
          <ac:spMkLst>
            <pc:docMk/>
            <pc:sldMk cId="3020063603" sldId="280"/>
            <ac:spMk id="21" creationId="{C8A3C342-1D03-412F-8DD3-BF519E8E0AE9}"/>
          </ac:spMkLst>
        </pc:spChg>
        <pc:spChg chg="add">
          <ac:chgData name="Kirin Harrington" userId="5de47451-2b35-4435-a429-5ec1aa1919f8" providerId="ADAL" clId="{3D706606-1DF4-4299-BE44-5C00BA38035C}" dt="2023-01-09T09:44:00.977" v="1410" actId="26606"/>
          <ac:spMkLst>
            <pc:docMk/>
            <pc:sldMk cId="3020063603" sldId="280"/>
            <ac:spMk id="23" creationId="{81CC9B02-E087-4350-AEBD-2C3CF001AF01}"/>
          </ac:spMkLst>
        </pc:spChg>
        <pc:picChg chg="add del mod ord">
          <ac:chgData name="Kirin Harrington" userId="5de47451-2b35-4435-a429-5ec1aa1919f8" providerId="ADAL" clId="{3D706606-1DF4-4299-BE44-5C00BA38035C}" dt="2023-01-09T09:40:31.848" v="1406" actId="478"/>
          <ac:picMkLst>
            <pc:docMk/>
            <pc:sldMk cId="3020063603" sldId="280"/>
            <ac:picMk id="7" creationId="{642E4695-5C26-4C9D-A68C-3D0FA7AF007C}"/>
          </ac:picMkLst>
        </pc:picChg>
        <pc:picChg chg="add del mod ord">
          <ac:chgData name="Kirin Harrington" userId="5de47451-2b35-4435-a429-5ec1aa1919f8" providerId="ADAL" clId="{3D706606-1DF4-4299-BE44-5C00BA38035C}" dt="2023-01-09T09:40:32.246" v="1407" actId="478"/>
          <ac:picMkLst>
            <pc:docMk/>
            <pc:sldMk cId="3020063603" sldId="280"/>
            <ac:picMk id="9" creationId="{B9165F3A-5A2F-4631-833B-CFC2538FD16E}"/>
          </ac:picMkLst>
        </pc:picChg>
        <pc:picChg chg="add mod ord">
          <ac:chgData name="Kirin Harrington" userId="5de47451-2b35-4435-a429-5ec1aa1919f8" providerId="ADAL" clId="{3D706606-1DF4-4299-BE44-5C00BA38035C}" dt="2023-01-09T09:44:00.977" v="1410" actId="26606"/>
          <ac:picMkLst>
            <pc:docMk/>
            <pc:sldMk cId="3020063603" sldId="280"/>
            <ac:picMk id="11" creationId="{3C5F6AB0-4FF1-4938-BEE2-926106A33044}"/>
          </ac:picMkLst>
        </pc:picChg>
        <pc:picChg chg="add mod ord">
          <ac:chgData name="Kirin Harrington" userId="5de47451-2b35-4435-a429-5ec1aa1919f8" providerId="ADAL" clId="{3D706606-1DF4-4299-BE44-5C00BA38035C}" dt="2023-01-09T09:44:00.977" v="1410" actId="26606"/>
          <ac:picMkLst>
            <pc:docMk/>
            <pc:sldMk cId="3020063603" sldId="280"/>
            <ac:picMk id="13" creationId="{8948596E-95D0-4EF7-B262-6BF44B2F1019}"/>
          </ac:picMkLst>
        </pc:picChg>
      </pc:sldChg>
      <pc:sldChg chg="addSp modSp mod setBg modNotesTx">
        <pc:chgData name="Kirin Harrington" userId="5de47451-2b35-4435-a429-5ec1aa1919f8" providerId="ADAL" clId="{3D706606-1DF4-4299-BE44-5C00BA38035C}" dt="2023-01-09T10:23:20.437" v="2501" actId="27107"/>
        <pc:sldMkLst>
          <pc:docMk/>
          <pc:sldMk cId="3406715769" sldId="282"/>
        </pc:sldMkLst>
        <pc:spChg chg="mod">
          <ac:chgData name="Kirin Harrington" userId="5de47451-2b35-4435-a429-5ec1aa1919f8" providerId="ADAL" clId="{3D706606-1DF4-4299-BE44-5C00BA38035C}" dt="2023-01-09T09:40:28.638" v="1405" actId="26606"/>
          <ac:spMkLst>
            <pc:docMk/>
            <pc:sldMk cId="3406715769" sldId="282"/>
            <ac:spMk id="2" creationId="{F188652B-B439-4AB5-8773-417F1E05177E}"/>
          </ac:spMkLst>
        </pc:spChg>
        <pc:spChg chg="mod">
          <ac:chgData name="Kirin Harrington" userId="5de47451-2b35-4435-a429-5ec1aa1919f8" providerId="ADAL" clId="{3D706606-1DF4-4299-BE44-5C00BA38035C}" dt="2023-01-09T10:19:55.136" v="2245" actId="20577"/>
          <ac:spMkLst>
            <pc:docMk/>
            <pc:sldMk cId="3406715769" sldId="282"/>
            <ac:spMk id="4" creationId="{A009A294-5CA9-138E-BC1A-950B93C72844}"/>
          </ac:spMkLst>
        </pc:spChg>
        <pc:spChg chg="add">
          <ac:chgData name="Kirin Harrington" userId="5de47451-2b35-4435-a429-5ec1aa1919f8" providerId="ADAL" clId="{3D706606-1DF4-4299-BE44-5C00BA38035C}" dt="2023-01-09T09:40:28.638" v="1405" actId="26606"/>
          <ac:spMkLst>
            <pc:docMk/>
            <pc:sldMk cId="3406715769" sldId="282"/>
            <ac:spMk id="12" creationId="{C8A3C342-1D03-412F-8DD3-BF519E8E0AE9}"/>
          </ac:spMkLst>
        </pc:spChg>
        <pc:spChg chg="add">
          <ac:chgData name="Kirin Harrington" userId="5de47451-2b35-4435-a429-5ec1aa1919f8" providerId="ADAL" clId="{3D706606-1DF4-4299-BE44-5C00BA38035C}" dt="2023-01-09T09:40:28.638" v="1405" actId="26606"/>
          <ac:spMkLst>
            <pc:docMk/>
            <pc:sldMk cId="3406715769" sldId="282"/>
            <ac:spMk id="14" creationId="{81CC9B02-E087-4350-AEBD-2C3CF001AF01}"/>
          </ac:spMkLst>
        </pc:spChg>
        <pc:picChg chg="add mod ord">
          <ac:chgData name="Kirin Harrington" userId="5de47451-2b35-4435-a429-5ec1aa1919f8" providerId="ADAL" clId="{3D706606-1DF4-4299-BE44-5C00BA38035C}" dt="2023-01-09T09:40:28.638" v="1405" actId="26606"/>
          <ac:picMkLst>
            <pc:docMk/>
            <pc:sldMk cId="3406715769" sldId="282"/>
            <ac:picMk id="6" creationId="{6375A491-652A-4C77-A77A-528ADF11F59B}"/>
          </ac:picMkLst>
        </pc:picChg>
        <pc:picChg chg="add mod ord">
          <ac:chgData name="Kirin Harrington" userId="5de47451-2b35-4435-a429-5ec1aa1919f8" providerId="ADAL" clId="{3D706606-1DF4-4299-BE44-5C00BA38035C}" dt="2023-01-09T09:40:28.638" v="1405" actId="26606"/>
          <ac:picMkLst>
            <pc:docMk/>
            <pc:sldMk cId="3406715769" sldId="282"/>
            <ac:picMk id="7" creationId="{52C0C5D4-0E78-4734-B3D6-87A29657DB99}"/>
          </ac:picMkLst>
        </pc:picChg>
      </pc:sldChg>
      <pc:sldChg chg="modSp mod">
        <pc:chgData name="Kirin Harrington" userId="5de47451-2b35-4435-a429-5ec1aa1919f8" providerId="ADAL" clId="{3D706606-1DF4-4299-BE44-5C00BA38035C}" dt="2023-01-09T10:24:29.793" v="2520" actId="20577"/>
        <pc:sldMkLst>
          <pc:docMk/>
          <pc:sldMk cId="3781967712" sldId="284"/>
        </pc:sldMkLst>
        <pc:spChg chg="mod">
          <ac:chgData name="Kirin Harrington" userId="5de47451-2b35-4435-a429-5ec1aa1919f8" providerId="ADAL" clId="{3D706606-1DF4-4299-BE44-5C00BA38035C}" dt="2023-01-09T10:24:29.793" v="2520" actId="20577"/>
          <ac:spMkLst>
            <pc:docMk/>
            <pc:sldMk cId="3781967712" sldId="284"/>
            <ac:spMk id="2" creationId="{F188652B-B439-4AB5-8773-417F1E05177E}"/>
          </ac:spMkLst>
        </pc:spChg>
      </pc:sldChg>
      <pc:sldChg chg="modNotesTx">
        <pc:chgData name="Kirin Harrington" userId="5de47451-2b35-4435-a429-5ec1aa1919f8" providerId="ADAL" clId="{3D706606-1DF4-4299-BE44-5C00BA38035C}" dt="2023-01-09T09:31:20.345" v="1379" actId="20577"/>
        <pc:sldMkLst>
          <pc:docMk/>
          <pc:sldMk cId="1834196234" sldId="287"/>
        </pc:sldMkLst>
      </pc:sldChg>
    </pc:docChg>
  </pc:docChgLst>
  <pc:docChgLst>
    <pc:chgData name="Kirin Harrington" userId="5de47451-2b35-4435-a429-5ec1aa1919f8" providerId="ADAL" clId="{5CA29DC6-B0BE-450D-B2C3-F98D4C694BF1}"/>
    <pc:docChg chg="custSel modSld">
      <pc:chgData name="Kirin Harrington" userId="5de47451-2b35-4435-a429-5ec1aa1919f8" providerId="ADAL" clId="{5CA29DC6-B0BE-450D-B2C3-F98D4C694BF1}" dt="2023-01-03T18:12:25.046" v="538" actId="26606"/>
      <pc:docMkLst>
        <pc:docMk/>
      </pc:docMkLst>
      <pc:sldChg chg="addSp delSp modSp mod modNotesTx">
        <pc:chgData name="Kirin Harrington" userId="5de47451-2b35-4435-a429-5ec1aa1919f8" providerId="ADAL" clId="{5CA29DC6-B0BE-450D-B2C3-F98D4C694BF1}" dt="2023-01-03T18:10:48.217" v="532" actId="20577"/>
        <pc:sldMkLst>
          <pc:docMk/>
          <pc:sldMk cId="4072055187" sldId="278"/>
        </pc:sldMkLst>
        <pc:spChg chg="mod">
          <ac:chgData name="Kirin Harrington" userId="5de47451-2b35-4435-a429-5ec1aa1919f8" providerId="ADAL" clId="{5CA29DC6-B0BE-450D-B2C3-F98D4C694BF1}" dt="2023-01-03T18:05:49.337" v="18" actId="20577"/>
          <ac:spMkLst>
            <pc:docMk/>
            <pc:sldMk cId="4072055187" sldId="278"/>
            <ac:spMk id="2" creationId="{F188652B-B439-4AB5-8773-417F1E05177E}"/>
          </ac:spMkLst>
        </pc:spChg>
        <pc:spChg chg="mod">
          <ac:chgData name="Kirin Harrington" userId="5de47451-2b35-4435-a429-5ec1aa1919f8" providerId="ADAL" clId="{5CA29DC6-B0BE-450D-B2C3-F98D4C694BF1}" dt="2023-01-03T18:09:41.276" v="350" actId="20577"/>
          <ac:spMkLst>
            <pc:docMk/>
            <pc:sldMk cId="4072055187" sldId="278"/>
            <ac:spMk id="1032" creationId="{83EAB883-9195-E6A5-2D2C-8FB9E638DC86}"/>
          </ac:spMkLst>
        </pc:spChg>
        <pc:spChg chg="del">
          <ac:chgData name="Kirin Harrington" userId="5de47451-2b35-4435-a429-5ec1aa1919f8" providerId="ADAL" clId="{5CA29DC6-B0BE-450D-B2C3-F98D4C694BF1}" dt="2023-01-03T18:09:25.154" v="344" actId="26606"/>
          <ac:spMkLst>
            <pc:docMk/>
            <pc:sldMk cId="4072055187" sldId="278"/>
            <ac:spMk id="1035" creationId="{C8A3C342-1D03-412F-8DD3-BF519E8E0AE9}"/>
          </ac:spMkLst>
        </pc:spChg>
        <pc:spChg chg="del">
          <ac:chgData name="Kirin Harrington" userId="5de47451-2b35-4435-a429-5ec1aa1919f8" providerId="ADAL" clId="{5CA29DC6-B0BE-450D-B2C3-F98D4C694BF1}" dt="2023-01-03T18:09:25.154" v="344" actId="26606"/>
          <ac:spMkLst>
            <pc:docMk/>
            <pc:sldMk cId="4072055187" sldId="278"/>
            <ac:spMk id="1037" creationId="{81CC9B02-E087-4350-AEBD-2C3CF001AF01}"/>
          </ac:spMkLst>
        </pc:spChg>
        <pc:spChg chg="add">
          <ac:chgData name="Kirin Harrington" userId="5de47451-2b35-4435-a429-5ec1aa1919f8" providerId="ADAL" clId="{5CA29DC6-B0BE-450D-B2C3-F98D4C694BF1}" dt="2023-01-03T18:09:25.154" v="344" actId="26606"/>
          <ac:spMkLst>
            <pc:docMk/>
            <pc:sldMk cId="4072055187" sldId="278"/>
            <ac:spMk id="1042" creationId="{C8A3C342-1D03-412F-8DD3-BF519E8E0AE9}"/>
          </ac:spMkLst>
        </pc:spChg>
        <pc:spChg chg="add">
          <ac:chgData name="Kirin Harrington" userId="5de47451-2b35-4435-a429-5ec1aa1919f8" providerId="ADAL" clId="{5CA29DC6-B0BE-450D-B2C3-F98D4C694BF1}" dt="2023-01-03T18:09:25.154" v="344" actId="26606"/>
          <ac:spMkLst>
            <pc:docMk/>
            <pc:sldMk cId="4072055187" sldId="278"/>
            <ac:spMk id="1044" creationId="{81CC9B02-E087-4350-AEBD-2C3CF001AF01}"/>
          </ac:spMkLst>
        </pc:spChg>
        <pc:picChg chg="add mod ord">
          <ac:chgData name="Kirin Harrington" userId="5de47451-2b35-4435-a429-5ec1aa1919f8" providerId="ADAL" clId="{5CA29DC6-B0BE-450D-B2C3-F98D4C694BF1}" dt="2023-01-03T18:09:25.154" v="344" actId="26606"/>
          <ac:picMkLst>
            <pc:docMk/>
            <pc:sldMk cId="4072055187" sldId="278"/>
            <ac:picMk id="7" creationId="{A106FD4F-098A-6E04-2248-0EBF74D1776B}"/>
          </ac:picMkLst>
        </pc:picChg>
        <pc:picChg chg="add mod ord">
          <ac:chgData name="Kirin Harrington" userId="5de47451-2b35-4435-a429-5ec1aa1919f8" providerId="ADAL" clId="{5CA29DC6-B0BE-450D-B2C3-F98D4C694BF1}" dt="2023-01-03T18:09:25.154" v="344" actId="26606"/>
          <ac:picMkLst>
            <pc:docMk/>
            <pc:sldMk cId="4072055187" sldId="278"/>
            <ac:picMk id="9" creationId="{B0CA4A2E-421B-A5BF-EF9D-2F049D63E3B7}"/>
          </ac:picMkLst>
        </pc:picChg>
        <pc:picChg chg="del">
          <ac:chgData name="Kirin Harrington" userId="5de47451-2b35-4435-a429-5ec1aa1919f8" providerId="ADAL" clId="{5CA29DC6-B0BE-450D-B2C3-F98D4C694BF1}" dt="2023-01-03T18:08:50.148" v="341" actId="478"/>
          <ac:picMkLst>
            <pc:docMk/>
            <pc:sldMk cId="4072055187" sldId="278"/>
            <ac:picMk id="1026" creationId="{19C8EA94-8158-3CA0-F8CA-1F19FFB70F46}"/>
          </ac:picMkLst>
        </pc:picChg>
        <pc:picChg chg="del">
          <ac:chgData name="Kirin Harrington" userId="5de47451-2b35-4435-a429-5ec1aa1919f8" providerId="ADAL" clId="{5CA29DC6-B0BE-450D-B2C3-F98D4C694BF1}" dt="2023-01-03T18:08:48.740" v="340" actId="478"/>
          <ac:picMkLst>
            <pc:docMk/>
            <pc:sldMk cId="4072055187" sldId="278"/>
            <ac:picMk id="1028" creationId="{7CFB0671-AECB-F35A-74D3-0BFB821C7379}"/>
          </ac:picMkLst>
        </pc:picChg>
      </pc:sldChg>
      <pc:sldChg chg="addSp delSp modSp mod">
        <pc:chgData name="Kirin Harrington" userId="5de47451-2b35-4435-a429-5ec1aa1919f8" providerId="ADAL" clId="{5CA29DC6-B0BE-450D-B2C3-F98D4C694BF1}" dt="2023-01-03T18:12:25.046" v="538" actId="26606"/>
        <pc:sldMkLst>
          <pc:docMk/>
          <pc:sldMk cId="2082668613" sldId="279"/>
        </pc:sldMkLst>
        <pc:spChg chg="del">
          <ac:chgData name="Kirin Harrington" userId="5de47451-2b35-4435-a429-5ec1aa1919f8" providerId="ADAL" clId="{5CA29DC6-B0BE-450D-B2C3-F98D4C694BF1}" dt="2023-01-03T18:12:00.363" v="535" actId="26606"/>
          <ac:spMkLst>
            <pc:docMk/>
            <pc:sldMk cId="2082668613" sldId="279"/>
            <ac:spMk id="2057" creationId="{C8A3C342-1D03-412F-8DD3-BF519E8E0AE9}"/>
          </ac:spMkLst>
        </pc:spChg>
        <pc:spChg chg="del">
          <ac:chgData name="Kirin Harrington" userId="5de47451-2b35-4435-a429-5ec1aa1919f8" providerId="ADAL" clId="{5CA29DC6-B0BE-450D-B2C3-F98D4C694BF1}" dt="2023-01-03T18:12:00.363" v="535" actId="26606"/>
          <ac:spMkLst>
            <pc:docMk/>
            <pc:sldMk cId="2082668613" sldId="279"/>
            <ac:spMk id="2059" creationId="{81CC9B02-E087-4350-AEBD-2C3CF001AF01}"/>
          </ac:spMkLst>
        </pc:spChg>
        <pc:spChg chg="add del">
          <ac:chgData name="Kirin Harrington" userId="5de47451-2b35-4435-a429-5ec1aa1919f8" providerId="ADAL" clId="{5CA29DC6-B0BE-450D-B2C3-F98D4C694BF1}" dt="2023-01-03T18:12:25.046" v="538" actId="26606"/>
          <ac:spMkLst>
            <pc:docMk/>
            <pc:sldMk cId="2082668613" sldId="279"/>
            <ac:spMk id="2064" creationId="{C8A3C342-1D03-412F-8DD3-BF519E8E0AE9}"/>
          </ac:spMkLst>
        </pc:spChg>
        <pc:spChg chg="add del">
          <ac:chgData name="Kirin Harrington" userId="5de47451-2b35-4435-a429-5ec1aa1919f8" providerId="ADAL" clId="{5CA29DC6-B0BE-450D-B2C3-F98D4C694BF1}" dt="2023-01-03T18:12:25.046" v="538" actId="26606"/>
          <ac:spMkLst>
            <pc:docMk/>
            <pc:sldMk cId="2082668613" sldId="279"/>
            <ac:spMk id="2066" creationId="{81CC9B02-E087-4350-AEBD-2C3CF001AF01}"/>
          </ac:spMkLst>
        </pc:spChg>
        <pc:spChg chg="add">
          <ac:chgData name="Kirin Harrington" userId="5de47451-2b35-4435-a429-5ec1aa1919f8" providerId="ADAL" clId="{5CA29DC6-B0BE-450D-B2C3-F98D4C694BF1}" dt="2023-01-03T18:12:25.046" v="538" actId="26606"/>
          <ac:spMkLst>
            <pc:docMk/>
            <pc:sldMk cId="2082668613" sldId="279"/>
            <ac:spMk id="2071" creationId="{C8A3C342-1D03-412F-8DD3-BF519E8E0AE9}"/>
          </ac:spMkLst>
        </pc:spChg>
        <pc:spChg chg="add">
          <ac:chgData name="Kirin Harrington" userId="5de47451-2b35-4435-a429-5ec1aa1919f8" providerId="ADAL" clId="{5CA29DC6-B0BE-450D-B2C3-F98D4C694BF1}" dt="2023-01-03T18:12:25.046" v="538" actId="26606"/>
          <ac:spMkLst>
            <pc:docMk/>
            <pc:sldMk cId="2082668613" sldId="279"/>
            <ac:spMk id="2073" creationId="{81CC9B02-E087-4350-AEBD-2C3CF001AF01}"/>
          </ac:spMkLst>
        </pc:spChg>
        <pc:picChg chg="add mod ord">
          <ac:chgData name="Kirin Harrington" userId="5de47451-2b35-4435-a429-5ec1aa1919f8" providerId="ADAL" clId="{5CA29DC6-B0BE-450D-B2C3-F98D4C694BF1}" dt="2023-01-03T18:12:00.363" v="535" actId="26606"/>
          <ac:picMkLst>
            <pc:docMk/>
            <pc:sldMk cId="2082668613" sldId="279"/>
            <ac:picMk id="7" creationId="{9497BC09-C549-ACCD-F3A7-17C0A0813DC8}"/>
          </ac:picMkLst>
        </pc:picChg>
        <pc:picChg chg="del">
          <ac:chgData name="Kirin Harrington" userId="5de47451-2b35-4435-a429-5ec1aa1919f8" providerId="ADAL" clId="{5CA29DC6-B0BE-450D-B2C3-F98D4C694BF1}" dt="2023-01-03T18:11:57.989" v="534" actId="478"/>
          <ac:picMkLst>
            <pc:docMk/>
            <pc:sldMk cId="2082668613" sldId="279"/>
            <ac:picMk id="2050" creationId="{F8712290-0AA7-A718-4ED0-84663EAAEE85}"/>
          </ac:picMkLst>
        </pc:picChg>
        <pc:picChg chg="del">
          <ac:chgData name="Kirin Harrington" userId="5de47451-2b35-4435-a429-5ec1aa1919f8" providerId="ADAL" clId="{5CA29DC6-B0BE-450D-B2C3-F98D4C694BF1}" dt="2023-01-03T18:12:19.820" v="536" actId="478"/>
          <ac:picMkLst>
            <pc:docMk/>
            <pc:sldMk cId="2082668613" sldId="279"/>
            <ac:picMk id="2052" creationId="{CB8C4D94-F160-86E9-9D2C-D785340D7817}"/>
          </ac:picMkLst>
        </pc:picChg>
        <pc:picChg chg="add mod ord">
          <ac:chgData name="Kirin Harrington" userId="5de47451-2b35-4435-a429-5ec1aa1919f8" providerId="ADAL" clId="{5CA29DC6-B0BE-450D-B2C3-F98D4C694BF1}" dt="2023-01-03T18:12:25.046" v="538" actId="26606"/>
          <ac:picMkLst>
            <pc:docMk/>
            <pc:sldMk cId="2082668613" sldId="279"/>
            <ac:picMk id="2054" creationId="{315ADD32-5343-68A5-94DA-ADE93D41F21F}"/>
          </ac:picMkLst>
        </pc:picChg>
      </pc:sldChg>
    </pc:docChg>
  </pc:docChgLst>
  <pc:docChgLst>
    <pc:chgData name="Kirin Harrington" userId="5de47451-2b35-4435-a429-5ec1aa1919f8" providerId="ADAL" clId="{CF71900A-0E98-4B08-8BF9-F04CE0ADACAC}"/>
    <pc:docChg chg="undo custSel addSld delSld modSld sldOrd">
      <pc:chgData name="Kirin Harrington" userId="5de47451-2b35-4435-a429-5ec1aa1919f8" providerId="ADAL" clId="{CF71900A-0E98-4B08-8BF9-F04CE0ADACAC}" dt="2023-01-11T12:52:02.759" v="5334" actId="20577"/>
      <pc:docMkLst>
        <pc:docMk/>
      </pc:docMkLst>
      <pc:sldChg chg="addSp modSp mod">
        <pc:chgData name="Kirin Harrington" userId="5de47451-2b35-4435-a429-5ec1aa1919f8" providerId="ADAL" clId="{CF71900A-0E98-4B08-8BF9-F04CE0ADACAC}" dt="2023-01-11T12:30:41.582" v="3987" actId="20577"/>
        <pc:sldMkLst>
          <pc:docMk/>
          <pc:sldMk cId="4230243282" sldId="275"/>
        </pc:sldMkLst>
        <pc:spChg chg="mod">
          <ac:chgData name="Kirin Harrington" userId="5de47451-2b35-4435-a429-5ec1aa1919f8" providerId="ADAL" clId="{CF71900A-0E98-4B08-8BF9-F04CE0ADACAC}" dt="2023-01-11T12:27:42.800" v="3849" actId="403"/>
          <ac:spMkLst>
            <pc:docMk/>
            <pc:sldMk cId="4230243282" sldId="275"/>
            <ac:spMk id="4" creationId="{A009A294-5CA9-138E-BC1A-950B93C72844}"/>
          </ac:spMkLst>
        </pc:spChg>
        <pc:spChg chg="add mod">
          <ac:chgData name="Kirin Harrington" userId="5de47451-2b35-4435-a429-5ec1aa1919f8" providerId="ADAL" clId="{CF71900A-0E98-4B08-8BF9-F04CE0ADACAC}" dt="2023-01-11T12:30:41.582" v="3987" actId="20577"/>
          <ac:spMkLst>
            <pc:docMk/>
            <pc:sldMk cId="4230243282" sldId="275"/>
            <ac:spMk id="6" creationId="{DF52C795-71D5-4DB4-A84F-F25660786CFA}"/>
          </ac:spMkLst>
        </pc:spChg>
      </pc:sldChg>
      <pc:sldChg chg="addSp delSp mod ord modNotesTx">
        <pc:chgData name="Kirin Harrington" userId="5de47451-2b35-4435-a429-5ec1aa1919f8" providerId="ADAL" clId="{CF71900A-0E98-4B08-8BF9-F04CE0ADACAC}" dt="2023-01-11T12:21:25.716" v="3741" actId="22"/>
        <pc:sldMkLst>
          <pc:docMk/>
          <pc:sldMk cId="1971254021" sldId="276"/>
        </pc:sldMkLst>
        <pc:picChg chg="add del">
          <ac:chgData name="Kirin Harrington" userId="5de47451-2b35-4435-a429-5ec1aa1919f8" providerId="ADAL" clId="{CF71900A-0E98-4B08-8BF9-F04CE0ADACAC}" dt="2023-01-11T12:21:25.716" v="3741" actId="22"/>
          <ac:picMkLst>
            <pc:docMk/>
            <pc:sldMk cId="1971254021" sldId="276"/>
            <ac:picMk id="7" creationId="{36D4BD0B-3445-4BB1-A85A-3F45B0C6D186}"/>
          </ac:picMkLst>
        </pc:picChg>
        <pc:picChg chg="add del">
          <ac:chgData name="Kirin Harrington" userId="5de47451-2b35-4435-a429-5ec1aa1919f8" providerId="ADAL" clId="{CF71900A-0E98-4B08-8BF9-F04CE0ADACAC}" dt="2023-01-11T12:21:24.413" v="3737" actId="478"/>
          <ac:picMkLst>
            <pc:docMk/>
            <pc:sldMk cId="1971254021" sldId="276"/>
            <ac:picMk id="4104" creationId="{F21D6CB5-2725-1698-91D0-FD8678059EEB}"/>
          </ac:picMkLst>
        </pc:picChg>
        <pc:picChg chg="add del">
          <ac:chgData name="Kirin Harrington" userId="5de47451-2b35-4435-a429-5ec1aa1919f8" providerId="ADAL" clId="{CF71900A-0E98-4B08-8BF9-F04CE0ADACAC}" dt="2023-01-11T12:21:24.612" v="3738" actId="478"/>
          <ac:picMkLst>
            <pc:docMk/>
            <pc:sldMk cId="1971254021" sldId="276"/>
            <ac:picMk id="4106" creationId="{21DB38C7-584D-CD37-4605-A2CEF12D55D7}"/>
          </ac:picMkLst>
        </pc:picChg>
        <pc:picChg chg="add del">
          <ac:chgData name="Kirin Harrington" userId="5de47451-2b35-4435-a429-5ec1aa1919f8" providerId="ADAL" clId="{CF71900A-0E98-4B08-8BF9-F04CE0ADACAC}" dt="2023-01-11T12:21:24.220" v="3736" actId="478"/>
          <ac:picMkLst>
            <pc:docMk/>
            <pc:sldMk cId="1971254021" sldId="276"/>
            <ac:picMk id="4108" creationId="{FC1E1F9A-8B24-73EA-E5F7-CF407C55E288}"/>
          </ac:picMkLst>
        </pc:picChg>
      </pc:sldChg>
      <pc:sldChg chg="addSp delSp modSp mod">
        <pc:chgData name="Kirin Harrington" userId="5de47451-2b35-4435-a429-5ec1aa1919f8" providerId="ADAL" clId="{CF71900A-0E98-4B08-8BF9-F04CE0ADACAC}" dt="2023-01-04T11:58:53.770" v="1255" actId="20577"/>
        <pc:sldMkLst>
          <pc:docMk/>
          <pc:sldMk cId="3868441130" sldId="277"/>
        </pc:sldMkLst>
        <pc:spChg chg="mod">
          <ac:chgData name="Kirin Harrington" userId="5de47451-2b35-4435-a429-5ec1aa1919f8" providerId="ADAL" clId="{CF71900A-0E98-4B08-8BF9-F04CE0ADACAC}" dt="2023-01-04T11:58:53.770" v="1255" actId="20577"/>
          <ac:spMkLst>
            <pc:docMk/>
            <pc:sldMk cId="3868441130" sldId="277"/>
            <ac:spMk id="4" creationId="{A009A294-5CA9-138E-BC1A-950B93C72844}"/>
          </ac:spMkLst>
        </pc:spChg>
        <pc:spChg chg="del">
          <ac:chgData name="Kirin Harrington" userId="5de47451-2b35-4435-a429-5ec1aa1919f8" providerId="ADAL" clId="{CF71900A-0E98-4B08-8BF9-F04CE0ADACAC}" dt="2023-01-04T11:56:06.537" v="1147" actId="26606"/>
          <ac:spMkLst>
            <pc:docMk/>
            <pc:sldMk cId="3868441130" sldId="277"/>
            <ac:spMk id="3079" creationId="{C8A3C342-1D03-412F-8DD3-BF519E8E0AE9}"/>
          </ac:spMkLst>
        </pc:spChg>
        <pc:spChg chg="del">
          <ac:chgData name="Kirin Harrington" userId="5de47451-2b35-4435-a429-5ec1aa1919f8" providerId="ADAL" clId="{CF71900A-0E98-4B08-8BF9-F04CE0ADACAC}" dt="2023-01-04T11:56:06.537" v="1147" actId="26606"/>
          <ac:spMkLst>
            <pc:docMk/>
            <pc:sldMk cId="3868441130" sldId="277"/>
            <ac:spMk id="3081" creationId="{81CC9B02-E087-4350-AEBD-2C3CF001AF01}"/>
          </ac:spMkLst>
        </pc:spChg>
        <pc:spChg chg="add">
          <ac:chgData name="Kirin Harrington" userId="5de47451-2b35-4435-a429-5ec1aa1919f8" providerId="ADAL" clId="{CF71900A-0E98-4B08-8BF9-F04CE0ADACAC}" dt="2023-01-04T11:56:06.537" v="1147" actId="26606"/>
          <ac:spMkLst>
            <pc:docMk/>
            <pc:sldMk cId="3868441130" sldId="277"/>
            <ac:spMk id="3086" creationId="{C8A3C342-1D03-412F-8DD3-BF519E8E0AE9}"/>
          </ac:spMkLst>
        </pc:spChg>
        <pc:spChg chg="add">
          <ac:chgData name="Kirin Harrington" userId="5de47451-2b35-4435-a429-5ec1aa1919f8" providerId="ADAL" clId="{CF71900A-0E98-4B08-8BF9-F04CE0ADACAC}" dt="2023-01-04T11:56:06.537" v="1147" actId="26606"/>
          <ac:spMkLst>
            <pc:docMk/>
            <pc:sldMk cId="3868441130" sldId="277"/>
            <ac:spMk id="3088" creationId="{81CC9B02-E087-4350-AEBD-2C3CF001AF01}"/>
          </ac:spMkLst>
        </pc:spChg>
        <pc:picChg chg="add mod ord">
          <ac:chgData name="Kirin Harrington" userId="5de47451-2b35-4435-a429-5ec1aa1919f8" providerId="ADAL" clId="{CF71900A-0E98-4B08-8BF9-F04CE0ADACAC}" dt="2023-01-04T11:56:06.537" v="1147" actId="26606"/>
          <ac:picMkLst>
            <pc:docMk/>
            <pc:sldMk cId="3868441130" sldId="277"/>
            <ac:picMk id="1026" creationId="{F43999CC-58B9-421E-AF78-1FEF8D4C207F}"/>
          </ac:picMkLst>
        </pc:picChg>
        <pc:picChg chg="add mod ord">
          <ac:chgData name="Kirin Harrington" userId="5de47451-2b35-4435-a429-5ec1aa1919f8" providerId="ADAL" clId="{CF71900A-0E98-4B08-8BF9-F04CE0ADACAC}" dt="2023-01-04T11:56:06.537" v="1147" actId="26606"/>
          <ac:picMkLst>
            <pc:docMk/>
            <pc:sldMk cId="3868441130" sldId="277"/>
            <ac:picMk id="1028" creationId="{A964814B-2AD6-439A-B42D-45D9675FDEBF}"/>
          </ac:picMkLst>
        </pc:picChg>
        <pc:picChg chg="del">
          <ac:chgData name="Kirin Harrington" userId="5de47451-2b35-4435-a429-5ec1aa1919f8" providerId="ADAL" clId="{CF71900A-0E98-4B08-8BF9-F04CE0ADACAC}" dt="2023-01-04T11:55:58.732" v="1144" actId="478"/>
          <ac:picMkLst>
            <pc:docMk/>
            <pc:sldMk cId="3868441130" sldId="277"/>
            <ac:picMk id="3074" creationId="{304887CC-9894-D503-788F-34C8E4512F63}"/>
          </ac:picMkLst>
        </pc:picChg>
      </pc:sldChg>
      <pc:sldChg chg="modSp mod">
        <pc:chgData name="Kirin Harrington" userId="5de47451-2b35-4435-a429-5ec1aa1919f8" providerId="ADAL" clId="{CF71900A-0E98-4B08-8BF9-F04CE0ADACAC}" dt="2023-01-04T11:39:30.075" v="1143" actId="6549"/>
        <pc:sldMkLst>
          <pc:docMk/>
          <pc:sldMk cId="2082668613" sldId="279"/>
        </pc:sldMkLst>
        <pc:spChg chg="mod">
          <ac:chgData name="Kirin Harrington" userId="5de47451-2b35-4435-a429-5ec1aa1919f8" providerId="ADAL" clId="{CF71900A-0E98-4B08-8BF9-F04CE0ADACAC}" dt="2023-01-04T11:39:30.075" v="1143" actId="6549"/>
          <ac:spMkLst>
            <pc:docMk/>
            <pc:sldMk cId="2082668613" sldId="279"/>
            <ac:spMk id="4" creationId="{A009A294-5CA9-138E-BC1A-950B93C72844}"/>
          </ac:spMkLst>
        </pc:spChg>
      </pc:sldChg>
      <pc:sldChg chg="modSp mod">
        <pc:chgData name="Kirin Harrington" userId="5de47451-2b35-4435-a429-5ec1aa1919f8" providerId="ADAL" clId="{CF71900A-0E98-4B08-8BF9-F04CE0ADACAC}" dt="2023-01-11T11:38:04.206" v="1632" actId="12"/>
        <pc:sldMkLst>
          <pc:docMk/>
          <pc:sldMk cId="3406715769" sldId="282"/>
        </pc:sldMkLst>
        <pc:spChg chg="mod">
          <ac:chgData name="Kirin Harrington" userId="5de47451-2b35-4435-a429-5ec1aa1919f8" providerId="ADAL" clId="{CF71900A-0E98-4B08-8BF9-F04CE0ADACAC}" dt="2023-01-11T11:38:04.206" v="1632" actId="12"/>
          <ac:spMkLst>
            <pc:docMk/>
            <pc:sldMk cId="3406715769" sldId="282"/>
            <ac:spMk id="4" creationId="{A009A294-5CA9-138E-BC1A-950B93C72844}"/>
          </ac:spMkLst>
        </pc:spChg>
        <pc:picChg chg="mod">
          <ac:chgData name="Kirin Harrington" userId="5de47451-2b35-4435-a429-5ec1aa1919f8" providerId="ADAL" clId="{CF71900A-0E98-4B08-8BF9-F04CE0ADACAC}" dt="2023-01-11T11:20:24.541" v="1369" actId="1076"/>
          <ac:picMkLst>
            <pc:docMk/>
            <pc:sldMk cId="3406715769" sldId="282"/>
            <ac:picMk id="6" creationId="{6375A491-652A-4C77-A77A-528ADF11F59B}"/>
          </ac:picMkLst>
        </pc:picChg>
        <pc:picChg chg="mod">
          <ac:chgData name="Kirin Harrington" userId="5de47451-2b35-4435-a429-5ec1aa1919f8" providerId="ADAL" clId="{CF71900A-0E98-4B08-8BF9-F04CE0ADACAC}" dt="2023-01-11T11:20:12.051" v="1367" actId="1076"/>
          <ac:picMkLst>
            <pc:docMk/>
            <pc:sldMk cId="3406715769" sldId="282"/>
            <ac:picMk id="7" creationId="{52C0C5D4-0E78-4734-B3D6-87A29657DB99}"/>
          </ac:picMkLst>
        </pc:picChg>
      </pc:sldChg>
      <pc:sldChg chg="addSp modSp mod setBg modNotesTx">
        <pc:chgData name="Kirin Harrington" userId="5de47451-2b35-4435-a429-5ec1aa1919f8" providerId="ADAL" clId="{CF71900A-0E98-4B08-8BF9-F04CE0ADACAC}" dt="2023-01-11T11:38:50.523" v="1820" actId="20577"/>
        <pc:sldMkLst>
          <pc:docMk/>
          <pc:sldMk cId="246927384" sldId="283"/>
        </pc:sldMkLst>
        <pc:spChg chg="mod">
          <ac:chgData name="Kirin Harrington" userId="5de47451-2b35-4435-a429-5ec1aa1919f8" providerId="ADAL" clId="{CF71900A-0E98-4B08-8BF9-F04CE0ADACAC}" dt="2023-01-11T11:35:30.805" v="1372" actId="26606"/>
          <ac:spMkLst>
            <pc:docMk/>
            <pc:sldMk cId="246927384" sldId="283"/>
            <ac:spMk id="2" creationId="{F188652B-B439-4AB5-8773-417F1E05177E}"/>
          </ac:spMkLst>
        </pc:spChg>
        <pc:spChg chg="ord">
          <ac:chgData name="Kirin Harrington" userId="5de47451-2b35-4435-a429-5ec1aa1919f8" providerId="ADAL" clId="{CF71900A-0E98-4B08-8BF9-F04CE0ADACAC}" dt="2023-01-11T11:35:30.805" v="1372" actId="26606"/>
          <ac:spMkLst>
            <pc:docMk/>
            <pc:sldMk cId="246927384" sldId="283"/>
            <ac:spMk id="3" creationId="{E8FC57A9-C6B3-6A71-2D8F-97AD74C0394C}"/>
          </ac:spMkLst>
        </pc:spChg>
        <pc:spChg chg="mod">
          <ac:chgData name="Kirin Harrington" userId="5de47451-2b35-4435-a429-5ec1aa1919f8" providerId="ADAL" clId="{CF71900A-0E98-4B08-8BF9-F04CE0ADACAC}" dt="2023-01-11T11:38:50.523" v="1820" actId="20577"/>
          <ac:spMkLst>
            <pc:docMk/>
            <pc:sldMk cId="246927384" sldId="283"/>
            <ac:spMk id="4" creationId="{A009A294-5CA9-138E-BC1A-950B93C72844}"/>
          </ac:spMkLst>
        </pc:spChg>
        <pc:spChg chg="ord">
          <ac:chgData name="Kirin Harrington" userId="5de47451-2b35-4435-a429-5ec1aa1919f8" providerId="ADAL" clId="{CF71900A-0E98-4B08-8BF9-F04CE0ADACAC}" dt="2023-01-11T11:35:30.805" v="1372" actId="26606"/>
          <ac:spMkLst>
            <pc:docMk/>
            <pc:sldMk cId="246927384" sldId="283"/>
            <ac:spMk id="5" creationId="{ADE903E2-59CC-66A6-A6A1-D675D27E1B61}"/>
          </ac:spMkLst>
        </pc:spChg>
        <pc:spChg chg="add">
          <ac:chgData name="Kirin Harrington" userId="5de47451-2b35-4435-a429-5ec1aa1919f8" providerId="ADAL" clId="{CF71900A-0E98-4B08-8BF9-F04CE0ADACAC}" dt="2023-01-11T11:35:30.805" v="1372" actId="26606"/>
          <ac:spMkLst>
            <pc:docMk/>
            <pc:sldMk cId="246927384" sldId="283"/>
            <ac:spMk id="14" creationId="{C8A3C342-1D03-412F-8DD3-BF519E8E0AE9}"/>
          </ac:spMkLst>
        </pc:spChg>
        <pc:spChg chg="add">
          <ac:chgData name="Kirin Harrington" userId="5de47451-2b35-4435-a429-5ec1aa1919f8" providerId="ADAL" clId="{CF71900A-0E98-4B08-8BF9-F04CE0ADACAC}" dt="2023-01-11T11:35:30.805" v="1372" actId="26606"/>
          <ac:spMkLst>
            <pc:docMk/>
            <pc:sldMk cId="246927384" sldId="283"/>
            <ac:spMk id="16" creationId="{81CC9B02-E087-4350-AEBD-2C3CF001AF01}"/>
          </ac:spMkLst>
        </pc:spChg>
        <pc:picChg chg="add mod">
          <ac:chgData name="Kirin Harrington" userId="5de47451-2b35-4435-a429-5ec1aa1919f8" providerId="ADAL" clId="{CF71900A-0E98-4B08-8BF9-F04CE0ADACAC}" dt="2023-01-11T11:35:30.805" v="1372" actId="26606"/>
          <ac:picMkLst>
            <pc:docMk/>
            <pc:sldMk cId="246927384" sldId="283"/>
            <ac:picMk id="7" creationId="{A2914337-7D91-4CCE-9F1D-EC51EB39B976}"/>
          </ac:picMkLst>
        </pc:picChg>
        <pc:picChg chg="add mod">
          <ac:chgData name="Kirin Harrington" userId="5de47451-2b35-4435-a429-5ec1aa1919f8" providerId="ADAL" clId="{CF71900A-0E98-4B08-8BF9-F04CE0ADACAC}" dt="2023-01-11T11:35:30.805" v="1372" actId="26606"/>
          <ac:picMkLst>
            <pc:docMk/>
            <pc:sldMk cId="246927384" sldId="283"/>
            <ac:picMk id="9" creationId="{1C45A217-886C-4A47-8D52-DC6679F225DE}"/>
          </ac:picMkLst>
        </pc:picChg>
      </pc:sldChg>
      <pc:sldChg chg="addSp modSp mod setBg modNotesTx">
        <pc:chgData name="Kirin Harrington" userId="5de47451-2b35-4435-a429-5ec1aa1919f8" providerId="ADAL" clId="{CF71900A-0E98-4B08-8BF9-F04CE0ADACAC}" dt="2023-01-11T12:11:51.958" v="2605" actId="20577"/>
        <pc:sldMkLst>
          <pc:docMk/>
          <pc:sldMk cId="3781967712" sldId="284"/>
        </pc:sldMkLst>
        <pc:spChg chg="mod">
          <ac:chgData name="Kirin Harrington" userId="5de47451-2b35-4435-a429-5ec1aa1919f8" providerId="ADAL" clId="{CF71900A-0E98-4B08-8BF9-F04CE0ADACAC}" dt="2023-01-11T11:57:16.219" v="1981" actId="26606"/>
          <ac:spMkLst>
            <pc:docMk/>
            <pc:sldMk cId="3781967712" sldId="284"/>
            <ac:spMk id="2" creationId="{F188652B-B439-4AB5-8773-417F1E05177E}"/>
          </ac:spMkLst>
        </pc:spChg>
        <pc:spChg chg="mod">
          <ac:chgData name="Kirin Harrington" userId="5de47451-2b35-4435-a429-5ec1aa1919f8" providerId="ADAL" clId="{CF71900A-0E98-4B08-8BF9-F04CE0ADACAC}" dt="2023-01-11T12:10:35.486" v="2258" actId="20577"/>
          <ac:spMkLst>
            <pc:docMk/>
            <pc:sldMk cId="3781967712" sldId="284"/>
            <ac:spMk id="4" creationId="{A009A294-5CA9-138E-BC1A-950B93C72844}"/>
          </ac:spMkLst>
        </pc:spChg>
        <pc:spChg chg="add">
          <ac:chgData name="Kirin Harrington" userId="5de47451-2b35-4435-a429-5ec1aa1919f8" providerId="ADAL" clId="{CF71900A-0E98-4B08-8BF9-F04CE0ADACAC}" dt="2023-01-11T11:57:16.219" v="1981" actId="26606"/>
          <ac:spMkLst>
            <pc:docMk/>
            <pc:sldMk cId="3781967712" sldId="284"/>
            <ac:spMk id="14" creationId="{C8A3C342-1D03-412F-8DD3-BF519E8E0AE9}"/>
          </ac:spMkLst>
        </pc:spChg>
        <pc:spChg chg="add">
          <ac:chgData name="Kirin Harrington" userId="5de47451-2b35-4435-a429-5ec1aa1919f8" providerId="ADAL" clId="{CF71900A-0E98-4B08-8BF9-F04CE0ADACAC}" dt="2023-01-11T11:57:16.219" v="1981" actId="26606"/>
          <ac:spMkLst>
            <pc:docMk/>
            <pc:sldMk cId="3781967712" sldId="284"/>
            <ac:spMk id="16" creationId="{81CC9B02-E087-4350-AEBD-2C3CF001AF01}"/>
          </ac:spMkLst>
        </pc:spChg>
        <pc:picChg chg="add mod ord">
          <ac:chgData name="Kirin Harrington" userId="5de47451-2b35-4435-a429-5ec1aa1919f8" providerId="ADAL" clId="{CF71900A-0E98-4B08-8BF9-F04CE0ADACAC}" dt="2023-01-11T12:09:11.071" v="2002"/>
          <ac:picMkLst>
            <pc:docMk/>
            <pc:sldMk cId="3781967712" sldId="284"/>
            <ac:picMk id="7" creationId="{D4AC3D11-3427-4325-8871-F3E205FDE102}"/>
          </ac:picMkLst>
        </pc:picChg>
        <pc:picChg chg="add mod ord">
          <ac:chgData name="Kirin Harrington" userId="5de47451-2b35-4435-a429-5ec1aa1919f8" providerId="ADAL" clId="{CF71900A-0E98-4B08-8BF9-F04CE0ADACAC}" dt="2023-01-11T12:09:11.071" v="2002"/>
          <ac:picMkLst>
            <pc:docMk/>
            <pc:sldMk cId="3781967712" sldId="284"/>
            <ac:picMk id="9" creationId="{08F6C087-95AE-4CB3-8D48-D88A45E4DEDF}"/>
          </ac:picMkLst>
        </pc:picChg>
      </pc:sldChg>
      <pc:sldChg chg="addSp delSp modSp mod setBg modNotesTx">
        <pc:chgData name="Kirin Harrington" userId="5de47451-2b35-4435-a429-5ec1aa1919f8" providerId="ADAL" clId="{CF71900A-0E98-4B08-8BF9-F04CE0ADACAC}" dt="2023-01-11T12:19:53.180" v="3494" actId="20577"/>
        <pc:sldMkLst>
          <pc:docMk/>
          <pc:sldMk cId="1839487663" sldId="285"/>
        </pc:sldMkLst>
        <pc:spChg chg="mod">
          <ac:chgData name="Kirin Harrington" userId="5de47451-2b35-4435-a429-5ec1aa1919f8" providerId="ADAL" clId="{CF71900A-0E98-4B08-8BF9-F04CE0ADACAC}" dt="2023-01-11T12:13:34.721" v="2613" actId="26606"/>
          <ac:spMkLst>
            <pc:docMk/>
            <pc:sldMk cId="1839487663" sldId="285"/>
            <ac:spMk id="2" creationId="{F188652B-B439-4AB5-8773-417F1E05177E}"/>
          </ac:spMkLst>
        </pc:spChg>
        <pc:spChg chg="mod">
          <ac:chgData name="Kirin Harrington" userId="5de47451-2b35-4435-a429-5ec1aa1919f8" providerId="ADAL" clId="{CF71900A-0E98-4B08-8BF9-F04CE0ADACAC}" dt="2023-01-11T12:17:16.213" v="2843" actId="20577"/>
          <ac:spMkLst>
            <pc:docMk/>
            <pc:sldMk cId="1839487663" sldId="285"/>
            <ac:spMk id="4" creationId="{A009A294-5CA9-138E-BC1A-950B93C72844}"/>
          </ac:spMkLst>
        </pc:spChg>
        <pc:spChg chg="ord">
          <ac:chgData name="Kirin Harrington" userId="5de47451-2b35-4435-a429-5ec1aa1919f8" providerId="ADAL" clId="{CF71900A-0E98-4B08-8BF9-F04CE0ADACAC}" dt="2023-01-11T12:13:34.721" v="2613" actId="26606"/>
          <ac:spMkLst>
            <pc:docMk/>
            <pc:sldMk cId="1839487663" sldId="285"/>
            <ac:spMk id="6" creationId="{94E70562-47D7-2774-C841-C0C01146D80F}"/>
          </ac:spMkLst>
        </pc:spChg>
        <pc:spChg chg="ord">
          <ac:chgData name="Kirin Harrington" userId="5de47451-2b35-4435-a429-5ec1aa1919f8" providerId="ADAL" clId="{CF71900A-0E98-4B08-8BF9-F04CE0ADACAC}" dt="2023-01-11T12:13:34.721" v="2613" actId="26606"/>
          <ac:spMkLst>
            <pc:docMk/>
            <pc:sldMk cId="1839487663" sldId="285"/>
            <ac:spMk id="7" creationId="{F9115845-70D3-5783-C2C8-A11154D121F0}"/>
          </ac:spMkLst>
        </pc:spChg>
        <pc:spChg chg="add">
          <ac:chgData name="Kirin Harrington" userId="5de47451-2b35-4435-a429-5ec1aa1919f8" providerId="ADAL" clId="{CF71900A-0E98-4B08-8BF9-F04CE0ADACAC}" dt="2023-01-11T12:13:34.721" v="2613" actId="26606"/>
          <ac:spMkLst>
            <pc:docMk/>
            <pc:sldMk cId="1839487663" sldId="285"/>
            <ac:spMk id="16" creationId="{C8A3C342-1D03-412F-8DD3-BF519E8E0AE9}"/>
          </ac:spMkLst>
        </pc:spChg>
        <pc:spChg chg="add">
          <ac:chgData name="Kirin Harrington" userId="5de47451-2b35-4435-a429-5ec1aa1919f8" providerId="ADAL" clId="{CF71900A-0E98-4B08-8BF9-F04CE0ADACAC}" dt="2023-01-11T12:13:34.721" v="2613" actId="26606"/>
          <ac:spMkLst>
            <pc:docMk/>
            <pc:sldMk cId="1839487663" sldId="285"/>
            <ac:spMk id="18" creationId="{81CC9B02-E087-4350-AEBD-2C3CF001AF01}"/>
          </ac:spMkLst>
        </pc:spChg>
        <pc:picChg chg="add mod">
          <ac:chgData name="Kirin Harrington" userId="5de47451-2b35-4435-a429-5ec1aa1919f8" providerId="ADAL" clId="{CF71900A-0E98-4B08-8BF9-F04CE0ADACAC}" dt="2023-01-11T12:14:02.183" v="2643" actId="14100"/>
          <ac:picMkLst>
            <pc:docMk/>
            <pc:sldMk cId="1839487663" sldId="285"/>
            <ac:picMk id="5" creationId="{5BEED19A-0B92-4E90-8542-25006446C458}"/>
          </ac:picMkLst>
        </pc:picChg>
        <pc:picChg chg="add del">
          <ac:chgData name="Kirin Harrington" userId="5de47451-2b35-4435-a429-5ec1aa1919f8" providerId="ADAL" clId="{CF71900A-0E98-4B08-8BF9-F04CE0ADACAC}" dt="2023-01-11T12:13:33.205" v="2612" actId="478"/>
          <ac:picMkLst>
            <pc:docMk/>
            <pc:sldMk cId="1839487663" sldId="285"/>
            <ac:picMk id="9" creationId="{253D25AD-6257-4D8C-92E4-B05750101A95}"/>
          </ac:picMkLst>
        </pc:picChg>
        <pc:picChg chg="add del mod">
          <ac:chgData name="Kirin Harrington" userId="5de47451-2b35-4435-a429-5ec1aa1919f8" providerId="ADAL" clId="{CF71900A-0E98-4B08-8BF9-F04CE0ADACAC}" dt="2023-01-11T12:13:57.950" v="2641" actId="1036"/>
          <ac:picMkLst>
            <pc:docMk/>
            <pc:sldMk cId="1839487663" sldId="285"/>
            <ac:picMk id="11" creationId="{9379CD10-B6EB-475E-92C6-11AD4A626683}"/>
          </ac:picMkLst>
        </pc:picChg>
      </pc:sldChg>
      <pc:sldChg chg="addSp modSp mod setBg modNotesTx">
        <pc:chgData name="Kirin Harrington" userId="5de47451-2b35-4435-a429-5ec1aa1919f8" providerId="ADAL" clId="{CF71900A-0E98-4B08-8BF9-F04CE0ADACAC}" dt="2023-01-11T12:20:42.613" v="3727" actId="20577"/>
        <pc:sldMkLst>
          <pc:docMk/>
          <pc:sldMk cId="2994845211" sldId="286"/>
        </pc:sldMkLst>
        <pc:spChg chg="mod">
          <ac:chgData name="Kirin Harrington" userId="5de47451-2b35-4435-a429-5ec1aa1919f8" providerId="ADAL" clId="{CF71900A-0E98-4B08-8BF9-F04CE0ADACAC}" dt="2023-01-11T12:16:10.891" v="2645" actId="26606"/>
          <ac:spMkLst>
            <pc:docMk/>
            <pc:sldMk cId="2994845211" sldId="286"/>
            <ac:spMk id="2" creationId="{F188652B-B439-4AB5-8773-417F1E05177E}"/>
          </ac:spMkLst>
        </pc:spChg>
        <pc:spChg chg="mod">
          <ac:chgData name="Kirin Harrington" userId="5de47451-2b35-4435-a429-5ec1aa1919f8" providerId="ADAL" clId="{CF71900A-0E98-4B08-8BF9-F04CE0ADACAC}" dt="2023-01-11T12:18:14.428" v="3067" actId="20577"/>
          <ac:spMkLst>
            <pc:docMk/>
            <pc:sldMk cId="2994845211" sldId="286"/>
            <ac:spMk id="4" creationId="{A009A294-5CA9-138E-BC1A-950B93C72844}"/>
          </ac:spMkLst>
        </pc:spChg>
        <pc:spChg chg="add">
          <ac:chgData name="Kirin Harrington" userId="5de47451-2b35-4435-a429-5ec1aa1919f8" providerId="ADAL" clId="{CF71900A-0E98-4B08-8BF9-F04CE0ADACAC}" dt="2023-01-11T12:16:10.891" v="2645" actId="26606"/>
          <ac:spMkLst>
            <pc:docMk/>
            <pc:sldMk cId="2994845211" sldId="286"/>
            <ac:spMk id="12" creationId="{C8A3C342-1D03-412F-8DD3-BF519E8E0AE9}"/>
          </ac:spMkLst>
        </pc:spChg>
        <pc:spChg chg="add">
          <ac:chgData name="Kirin Harrington" userId="5de47451-2b35-4435-a429-5ec1aa1919f8" providerId="ADAL" clId="{CF71900A-0E98-4B08-8BF9-F04CE0ADACAC}" dt="2023-01-11T12:16:10.891" v="2645" actId="26606"/>
          <ac:spMkLst>
            <pc:docMk/>
            <pc:sldMk cId="2994845211" sldId="286"/>
            <ac:spMk id="14" creationId="{81CC9B02-E087-4350-AEBD-2C3CF001AF01}"/>
          </ac:spMkLst>
        </pc:spChg>
        <pc:picChg chg="add mod ord">
          <ac:chgData name="Kirin Harrington" userId="5de47451-2b35-4435-a429-5ec1aa1919f8" providerId="ADAL" clId="{CF71900A-0E98-4B08-8BF9-F04CE0ADACAC}" dt="2023-01-11T12:16:10.891" v="2645" actId="26606"/>
          <ac:picMkLst>
            <pc:docMk/>
            <pc:sldMk cId="2994845211" sldId="286"/>
            <ac:picMk id="7" creationId="{FFBC48AA-F826-4E6E-A455-5A6312188260}"/>
          </ac:picMkLst>
        </pc:picChg>
      </pc:sldChg>
      <pc:sldChg chg="addSp delSp modSp add mod">
        <pc:chgData name="Kirin Harrington" userId="5de47451-2b35-4435-a429-5ec1aa1919f8" providerId="ADAL" clId="{CF71900A-0E98-4B08-8BF9-F04CE0ADACAC}" dt="2023-01-04T13:42:07.957" v="1356" actId="20577"/>
        <pc:sldMkLst>
          <pc:docMk/>
          <pc:sldMk cId="1834196234" sldId="287"/>
        </pc:sldMkLst>
        <pc:spChg chg="mod">
          <ac:chgData name="Kirin Harrington" userId="5de47451-2b35-4435-a429-5ec1aa1919f8" providerId="ADAL" clId="{CF71900A-0E98-4B08-8BF9-F04CE0ADACAC}" dt="2023-01-04T13:42:07.957" v="1356" actId="20577"/>
          <ac:spMkLst>
            <pc:docMk/>
            <pc:sldMk cId="1834196234" sldId="287"/>
            <ac:spMk id="4" creationId="{A009A294-5CA9-138E-BC1A-950B93C72844}"/>
          </ac:spMkLst>
        </pc:spChg>
        <pc:spChg chg="del">
          <ac:chgData name="Kirin Harrington" userId="5de47451-2b35-4435-a429-5ec1aa1919f8" providerId="ADAL" clId="{CF71900A-0E98-4B08-8BF9-F04CE0ADACAC}" dt="2023-01-04T11:56:35.022" v="1153" actId="26606"/>
          <ac:spMkLst>
            <pc:docMk/>
            <pc:sldMk cId="1834196234" sldId="287"/>
            <ac:spMk id="3086" creationId="{C8A3C342-1D03-412F-8DD3-BF519E8E0AE9}"/>
          </ac:spMkLst>
        </pc:spChg>
        <pc:spChg chg="del">
          <ac:chgData name="Kirin Harrington" userId="5de47451-2b35-4435-a429-5ec1aa1919f8" providerId="ADAL" clId="{CF71900A-0E98-4B08-8BF9-F04CE0ADACAC}" dt="2023-01-04T11:56:35.022" v="1153" actId="26606"/>
          <ac:spMkLst>
            <pc:docMk/>
            <pc:sldMk cId="1834196234" sldId="287"/>
            <ac:spMk id="3088" creationId="{81CC9B02-E087-4350-AEBD-2C3CF001AF01}"/>
          </ac:spMkLst>
        </pc:spChg>
        <pc:spChg chg="add">
          <ac:chgData name="Kirin Harrington" userId="5de47451-2b35-4435-a429-5ec1aa1919f8" providerId="ADAL" clId="{CF71900A-0E98-4B08-8BF9-F04CE0ADACAC}" dt="2023-01-04T11:56:35.022" v="1153" actId="26606"/>
          <ac:spMkLst>
            <pc:docMk/>
            <pc:sldMk cId="1834196234" sldId="287"/>
            <ac:spMk id="3093" creationId="{C8A3C342-1D03-412F-8DD3-BF519E8E0AE9}"/>
          </ac:spMkLst>
        </pc:spChg>
        <pc:spChg chg="add">
          <ac:chgData name="Kirin Harrington" userId="5de47451-2b35-4435-a429-5ec1aa1919f8" providerId="ADAL" clId="{CF71900A-0E98-4B08-8BF9-F04CE0ADACAC}" dt="2023-01-04T11:56:35.022" v="1153" actId="26606"/>
          <ac:spMkLst>
            <pc:docMk/>
            <pc:sldMk cId="1834196234" sldId="287"/>
            <ac:spMk id="3095" creationId="{81CC9B02-E087-4350-AEBD-2C3CF001AF01}"/>
          </ac:spMkLst>
        </pc:spChg>
        <pc:picChg chg="del">
          <ac:chgData name="Kirin Harrington" userId="5de47451-2b35-4435-a429-5ec1aa1919f8" providerId="ADAL" clId="{CF71900A-0E98-4B08-8BF9-F04CE0ADACAC}" dt="2023-01-04T11:56:18.315" v="1150" actId="478"/>
          <ac:picMkLst>
            <pc:docMk/>
            <pc:sldMk cId="1834196234" sldId="287"/>
            <ac:picMk id="1026" creationId="{F43999CC-58B9-421E-AF78-1FEF8D4C207F}"/>
          </ac:picMkLst>
        </pc:picChg>
        <pc:picChg chg="del">
          <ac:chgData name="Kirin Harrington" userId="5de47451-2b35-4435-a429-5ec1aa1919f8" providerId="ADAL" clId="{CF71900A-0E98-4B08-8BF9-F04CE0ADACAC}" dt="2023-01-04T11:56:17.467" v="1149" actId="478"/>
          <ac:picMkLst>
            <pc:docMk/>
            <pc:sldMk cId="1834196234" sldId="287"/>
            <ac:picMk id="1028" creationId="{A964814B-2AD6-439A-B42D-45D9675FDEBF}"/>
          </ac:picMkLst>
        </pc:picChg>
        <pc:picChg chg="add mod ord">
          <ac:chgData name="Kirin Harrington" userId="5de47451-2b35-4435-a429-5ec1aa1919f8" providerId="ADAL" clId="{CF71900A-0E98-4B08-8BF9-F04CE0ADACAC}" dt="2023-01-04T11:56:35.022" v="1153" actId="26606"/>
          <ac:picMkLst>
            <pc:docMk/>
            <pc:sldMk cId="1834196234" sldId="287"/>
            <ac:picMk id="2050" creationId="{B33DB0BA-443C-4603-A58B-B47C51576C02}"/>
          </ac:picMkLst>
        </pc:picChg>
        <pc:picChg chg="add mod ord">
          <ac:chgData name="Kirin Harrington" userId="5de47451-2b35-4435-a429-5ec1aa1919f8" providerId="ADAL" clId="{CF71900A-0E98-4B08-8BF9-F04CE0ADACAC}" dt="2023-01-04T11:56:35.022" v="1153" actId="26606"/>
          <ac:picMkLst>
            <pc:docMk/>
            <pc:sldMk cId="1834196234" sldId="287"/>
            <ac:picMk id="2052" creationId="{6ACA6191-5353-4476-9AA7-E872AF5861B9}"/>
          </ac:picMkLst>
        </pc:picChg>
      </pc:sldChg>
      <pc:sldChg chg="addSp delSp modSp add mod ord">
        <pc:chgData name="Kirin Harrington" userId="5de47451-2b35-4435-a429-5ec1aa1919f8" providerId="ADAL" clId="{CF71900A-0E98-4B08-8BF9-F04CE0ADACAC}" dt="2023-01-11T11:54:45.904" v="1978" actId="20577"/>
        <pc:sldMkLst>
          <pc:docMk/>
          <pc:sldMk cId="41044967" sldId="288"/>
        </pc:sldMkLst>
        <pc:spChg chg="mod">
          <ac:chgData name="Kirin Harrington" userId="5de47451-2b35-4435-a429-5ec1aa1919f8" providerId="ADAL" clId="{CF71900A-0E98-4B08-8BF9-F04CE0ADACAC}" dt="2023-01-11T11:54:45.904" v="1978" actId="20577"/>
          <ac:spMkLst>
            <pc:docMk/>
            <pc:sldMk cId="41044967" sldId="288"/>
            <ac:spMk id="4" creationId="{A009A294-5CA9-138E-BC1A-950B93C72844}"/>
          </ac:spMkLst>
        </pc:spChg>
        <pc:spChg chg="del">
          <ac:chgData name="Kirin Harrington" userId="5de47451-2b35-4435-a429-5ec1aa1919f8" providerId="ADAL" clId="{CF71900A-0E98-4B08-8BF9-F04CE0ADACAC}" dt="2023-01-11T11:46:36.848" v="1827" actId="26606"/>
          <ac:spMkLst>
            <pc:docMk/>
            <pc:sldMk cId="41044967" sldId="288"/>
            <ac:spMk id="14" creationId="{C8A3C342-1D03-412F-8DD3-BF519E8E0AE9}"/>
          </ac:spMkLst>
        </pc:spChg>
        <pc:spChg chg="del">
          <ac:chgData name="Kirin Harrington" userId="5de47451-2b35-4435-a429-5ec1aa1919f8" providerId="ADAL" clId="{CF71900A-0E98-4B08-8BF9-F04CE0ADACAC}" dt="2023-01-11T11:46:36.848" v="1827" actId="26606"/>
          <ac:spMkLst>
            <pc:docMk/>
            <pc:sldMk cId="41044967" sldId="288"/>
            <ac:spMk id="16" creationId="{81CC9B02-E087-4350-AEBD-2C3CF001AF01}"/>
          </ac:spMkLst>
        </pc:spChg>
        <pc:spChg chg="add">
          <ac:chgData name="Kirin Harrington" userId="5de47451-2b35-4435-a429-5ec1aa1919f8" providerId="ADAL" clId="{CF71900A-0E98-4B08-8BF9-F04CE0ADACAC}" dt="2023-01-11T11:46:36.848" v="1827" actId="26606"/>
          <ac:spMkLst>
            <pc:docMk/>
            <pc:sldMk cId="41044967" sldId="288"/>
            <ac:spMk id="21" creationId="{C8A3C342-1D03-412F-8DD3-BF519E8E0AE9}"/>
          </ac:spMkLst>
        </pc:spChg>
        <pc:spChg chg="add">
          <ac:chgData name="Kirin Harrington" userId="5de47451-2b35-4435-a429-5ec1aa1919f8" providerId="ADAL" clId="{CF71900A-0E98-4B08-8BF9-F04CE0ADACAC}" dt="2023-01-11T11:46:36.848" v="1827" actId="26606"/>
          <ac:spMkLst>
            <pc:docMk/>
            <pc:sldMk cId="41044967" sldId="288"/>
            <ac:spMk id="23" creationId="{81CC9B02-E087-4350-AEBD-2C3CF001AF01}"/>
          </ac:spMkLst>
        </pc:spChg>
        <pc:picChg chg="del">
          <ac:chgData name="Kirin Harrington" userId="5de47451-2b35-4435-a429-5ec1aa1919f8" providerId="ADAL" clId="{CF71900A-0E98-4B08-8BF9-F04CE0ADACAC}" dt="2023-01-11T11:44:09.267" v="1823" actId="478"/>
          <ac:picMkLst>
            <pc:docMk/>
            <pc:sldMk cId="41044967" sldId="288"/>
            <ac:picMk id="7" creationId="{A2914337-7D91-4CCE-9F1D-EC51EB39B976}"/>
          </ac:picMkLst>
        </pc:picChg>
        <pc:picChg chg="add mod ord">
          <ac:chgData name="Kirin Harrington" userId="5de47451-2b35-4435-a429-5ec1aa1919f8" providerId="ADAL" clId="{CF71900A-0E98-4B08-8BF9-F04CE0ADACAC}" dt="2023-01-11T11:46:39.779" v="1830" actId="27614"/>
          <ac:picMkLst>
            <pc:docMk/>
            <pc:sldMk cId="41044967" sldId="288"/>
            <ac:picMk id="8" creationId="{37EF5616-CCE9-4710-A2B9-43AB04F21429}"/>
          </ac:picMkLst>
        </pc:picChg>
        <pc:picChg chg="del">
          <ac:chgData name="Kirin Harrington" userId="5de47451-2b35-4435-a429-5ec1aa1919f8" providerId="ADAL" clId="{CF71900A-0E98-4B08-8BF9-F04CE0ADACAC}" dt="2023-01-11T11:44:09.659" v="1824" actId="478"/>
          <ac:picMkLst>
            <pc:docMk/>
            <pc:sldMk cId="41044967" sldId="288"/>
            <ac:picMk id="9" creationId="{1C45A217-886C-4A47-8D52-DC6679F225DE}"/>
          </ac:picMkLst>
        </pc:picChg>
        <pc:picChg chg="add mod ord">
          <ac:chgData name="Kirin Harrington" userId="5de47451-2b35-4435-a429-5ec1aa1919f8" providerId="ADAL" clId="{CF71900A-0E98-4B08-8BF9-F04CE0ADACAC}" dt="2023-01-11T11:46:40.387" v="1831" actId="27614"/>
          <ac:picMkLst>
            <pc:docMk/>
            <pc:sldMk cId="41044967" sldId="288"/>
            <ac:picMk id="11" creationId="{2410E38C-77F4-4531-B0DE-7EED15BA590F}"/>
          </ac:picMkLst>
        </pc:picChg>
      </pc:sldChg>
      <pc:sldChg chg="new del">
        <pc:chgData name="Kirin Harrington" userId="5de47451-2b35-4435-a429-5ec1aa1919f8" providerId="ADAL" clId="{CF71900A-0E98-4B08-8BF9-F04CE0ADACAC}" dt="2023-01-11T12:29:12.329" v="3986" actId="47"/>
        <pc:sldMkLst>
          <pc:docMk/>
          <pc:sldMk cId="1502340880" sldId="289"/>
        </pc:sldMkLst>
      </pc:sldChg>
      <pc:sldChg chg="addSp delSp modSp add del mod ord setBg">
        <pc:chgData name="Kirin Harrington" userId="5de47451-2b35-4435-a429-5ec1aa1919f8" providerId="ADAL" clId="{CF71900A-0E98-4B08-8BF9-F04CE0ADACAC}" dt="2023-01-11T12:26:14.162" v="3800" actId="47"/>
        <pc:sldMkLst>
          <pc:docMk/>
          <pc:sldMk cId="147555588" sldId="290"/>
        </pc:sldMkLst>
        <pc:spChg chg="mod">
          <ac:chgData name="Kirin Harrington" userId="5de47451-2b35-4435-a429-5ec1aa1919f8" providerId="ADAL" clId="{CF71900A-0E98-4B08-8BF9-F04CE0ADACAC}" dt="2023-01-11T12:21:46.628" v="3774" actId="20577"/>
          <ac:spMkLst>
            <pc:docMk/>
            <pc:sldMk cId="147555588" sldId="290"/>
            <ac:spMk id="2" creationId="{F188652B-B439-4AB5-8773-417F1E05177E}"/>
          </ac:spMkLst>
        </pc:spChg>
        <pc:picChg chg="add">
          <ac:chgData name="Kirin Harrington" userId="5de47451-2b35-4435-a429-5ec1aa1919f8" providerId="ADAL" clId="{CF71900A-0E98-4B08-8BF9-F04CE0ADACAC}" dt="2023-01-11T12:24:27.858" v="3778" actId="22"/>
          <ac:picMkLst>
            <pc:docMk/>
            <pc:sldMk cId="147555588" sldId="290"/>
            <ac:picMk id="7" creationId="{A10A23D4-E1F8-440A-B129-D02D71480F47}"/>
          </ac:picMkLst>
        </pc:picChg>
        <pc:picChg chg="add">
          <ac:chgData name="Kirin Harrington" userId="5de47451-2b35-4435-a429-5ec1aa1919f8" providerId="ADAL" clId="{CF71900A-0E98-4B08-8BF9-F04CE0ADACAC}" dt="2023-01-11T12:24:46.791" v="3779" actId="22"/>
          <ac:picMkLst>
            <pc:docMk/>
            <pc:sldMk cId="147555588" sldId="290"/>
            <ac:picMk id="9" creationId="{1FBF5336-A45F-4E04-918B-285080A95FBA}"/>
          </ac:picMkLst>
        </pc:picChg>
        <pc:picChg chg="add mod">
          <ac:chgData name="Kirin Harrington" userId="5de47451-2b35-4435-a429-5ec1aa1919f8" providerId="ADAL" clId="{CF71900A-0E98-4B08-8BF9-F04CE0ADACAC}" dt="2023-01-11T12:25:27.786" v="3784" actId="1076"/>
          <ac:picMkLst>
            <pc:docMk/>
            <pc:sldMk cId="147555588" sldId="290"/>
            <ac:picMk id="11" creationId="{C1AEA143-74FB-42FF-B7B3-9092947D837F}"/>
          </ac:picMkLst>
        </pc:picChg>
        <pc:picChg chg="del">
          <ac:chgData name="Kirin Harrington" userId="5de47451-2b35-4435-a429-5ec1aa1919f8" providerId="ADAL" clId="{CF71900A-0E98-4B08-8BF9-F04CE0ADACAC}" dt="2023-01-11T12:21:48.371" v="3776" actId="478"/>
          <ac:picMkLst>
            <pc:docMk/>
            <pc:sldMk cId="147555588" sldId="290"/>
            <ac:picMk id="4104" creationId="{F21D6CB5-2725-1698-91D0-FD8678059EEB}"/>
          </ac:picMkLst>
        </pc:picChg>
        <pc:picChg chg="del">
          <ac:chgData name="Kirin Harrington" userId="5de47451-2b35-4435-a429-5ec1aa1919f8" providerId="ADAL" clId="{CF71900A-0E98-4B08-8BF9-F04CE0ADACAC}" dt="2023-01-11T12:21:48.107" v="3775" actId="478"/>
          <ac:picMkLst>
            <pc:docMk/>
            <pc:sldMk cId="147555588" sldId="290"/>
            <ac:picMk id="4106" creationId="{21DB38C7-584D-CD37-4605-A2CEF12D55D7}"/>
          </ac:picMkLst>
        </pc:picChg>
        <pc:picChg chg="del">
          <ac:chgData name="Kirin Harrington" userId="5de47451-2b35-4435-a429-5ec1aa1919f8" providerId="ADAL" clId="{CF71900A-0E98-4B08-8BF9-F04CE0ADACAC}" dt="2023-01-11T12:21:49.210" v="3777" actId="478"/>
          <ac:picMkLst>
            <pc:docMk/>
            <pc:sldMk cId="147555588" sldId="290"/>
            <ac:picMk id="4108" creationId="{FC1E1F9A-8B24-73EA-E5F7-CF407C55E288}"/>
          </ac:picMkLst>
        </pc:picChg>
      </pc:sldChg>
      <pc:sldChg chg="addSp delSp modSp add mod ord modNotesTx">
        <pc:chgData name="Kirin Harrington" userId="5de47451-2b35-4435-a429-5ec1aa1919f8" providerId="ADAL" clId="{CF71900A-0E98-4B08-8BF9-F04CE0ADACAC}" dt="2023-01-11T12:29:10.134" v="3985" actId="20577"/>
        <pc:sldMkLst>
          <pc:docMk/>
          <pc:sldMk cId="2072934358" sldId="291"/>
        </pc:sldMkLst>
        <pc:spChg chg="mod">
          <ac:chgData name="Kirin Harrington" userId="5de47451-2b35-4435-a429-5ec1aa1919f8" providerId="ADAL" clId="{CF71900A-0E98-4B08-8BF9-F04CE0ADACAC}" dt="2023-01-11T12:28:42.814" v="3870" actId="20577"/>
          <ac:spMkLst>
            <pc:docMk/>
            <pc:sldMk cId="2072934358" sldId="291"/>
            <ac:spMk id="2" creationId="{F188652B-B439-4AB5-8773-417F1E05177E}"/>
          </ac:spMkLst>
        </pc:spChg>
        <pc:spChg chg="mod">
          <ac:chgData name="Kirin Harrington" userId="5de47451-2b35-4435-a429-5ec1aa1919f8" providerId="ADAL" clId="{CF71900A-0E98-4B08-8BF9-F04CE0ADACAC}" dt="2023-01-11T12:29:10.134" v="3985" actId="20577"/>
          <ac:spMkLst>
            <pc:docMk/>
            <pc:sldMk cId="2072934358" sldId="291"/>
            <ac:spMk id="4" creationId="{A009A294-5CA9-138E-BC1A-950B93C72844}"/>
          </ac:spMkLst>
        </pc:spChg>
        <pc:picChg chg="add mod ord">
          <ac:chgData name="Kirin Harrington" userId="5de47451-2b35-4435-a429-5ec1aa1919f8" providerId="ADAL" clId="{CF71900A-0E98-4B08-8BF9-F04CE0ADACAC}" dt="2023-01-11T12:25:37.692" v="3787" actId="26606"/>
          <ac:picMkLst>
            <pc:docMk/>
            <pc:sldMk cId="2072934358" sldId="291"/>
            <ac:picMk id="9" creationId="{A2C00C4E-20BC-4AD5-AB32-38CD3E216A3D}"/>
          </ac:picMkLst>
        </pc:picChg>
        <pc:picChg chg="add mod ord">
          <ac:chgData name="Kirin Harrington" userId="5de47451-2b35-4435-a429-5ec1aa1919f8" providerId="ADAL" clId="{CF71900A-0E98-4B08-8BF9-F04CE0ADACAC}" dt="2023-01-11T12:25:45.484" v="3790" actId="26606"/>
          <ac:picMkLst>
            <pc:docMk/>
            <pc:sldMk cId="2072934358" sldId="291"/>
            <ac:picMk id="10" creationId="{8B6F93E7-7A73-474C-A2AB-B9B8D7B3159E}"/>
          </ac:picMkLst>
        </pc:picChg>
        <pc:picChg chg="add mod ord">
          <ac:chgData name="Kirin Harrington" userId="5de47451-2b35-4435-a429-5ec1aa1919f8" providerId="ADAL" clId="{CF71900A-0E98-4B08-8BF9-F04CE0ADACAC}" dt="2023-01-11T12:26:09.354" v="3799" actId="14100"/>
          <ac:picMkLst>
            <pc:docMk/>
            <pc:sldMk cId="2072934358" sldId="291"/>
            <ac:picMk id="11" creationId="{51C94E5C-129C-4AC4-839A-22C9B116F486}"/>
          </ac:picMkLst>
        </pc:picChg>
        <pc:picChg chg="del mod">
          <ac:chgData name="Kirin Harrington" userId="5de47451-2b35-4435-a429-5ec1aa1919f8" providerId="ADAL" clId="{CF71900A-0E98-4B08-8BF9-F04CE0ADACAC}" dt="2023-01-11T12:25:44.049" v="3789" actId="478"/>
          <ac:picMkLst>
            <pc:docMk/>
            <pc:sldMk cId="2072934358" sldId="291"/>
            <ac:picMk id="4104" creationId="{F21D6CB5-2725-1698-91D0-FD8678059EEB}"/>
          </ac:picMkLst>
        </pc:picChg>
        <pc:picChg chg="del">
          <ac:chgData name="Kirin Harrington" userId="5de47451-2b35-4435-a429-5ec1aa1919f8" providerId="ADAL" clId="{CF71900A-0E98-4B08-8BF9-F04CE0ADACAC}" dt="2023-01-11T12:25:35.249" v="3786" actId="478"/>
          <ac:picMkLst>
            <pc:docMk/>
            <pc:sldMk cId="2072934358" sldId="291"/>
            <ac:picMk id="4106" creationId="{21DB38C7-584D-CD37-4605-A2CEF12D55D7}"/>
          </ac:picMkLst>
        </pc:picChg>
        <pc:picChg chg="del mod">
          <ac:chgData name="Kirin Harrington" userId="5de47451-2b35-4435-a429-5ec1aa1919f8" providerId="ADAL" clId="{CF71900A-0E98-4B08-8BF9-F04CE0ADACAC}" dt="2023-01-11T12:25:54.009" v="3792" actId="478"/>
          <ac:picMkLst>
            <pc:docMk/>
            <pc:sldMk cId="2072934358" sldId="291"/>
            <ac:picMk id="4108" creationId="{FC1E1F9A-8B24-73EA-E5F7-CF407C55E288}"/>
          </ac:picMkLst>
        </pc:picChg>
      </pc:sldChg>
      <pc:sldChg chg="addSp delSp modSp new mod setBg modNotesTx">
        <pc:chgData name="Kirin Harrington" userId="5de47451-2b35-4435-a429-5ec1aa1919f8" providerId="ADAL" clId="{CF71900A-0E98-4B08-8BF9-F04CE0ADACAC}" dt="2023-01-11T12:52:02.759" v="5334" actId="20577"/>
        <pc:sldMkLst>
          <pc:docMk/>
          <pc:sldMk cId="606724250" sldId="292"/>
        </pc:sldMkLst>
        <pc:spChg chg="mod ord">
          <ac:chgData name="Kirin Harrington" userId="5de47451-2b35-4435-a429-5ec1aa1919f8" providerId="ADAL" clId="{CF71900A-0E98-4B08-8BF9-F04CE0ADACAC}" dt="2023-01-11T12:35:58.239" v="4066" actId="26606"/>
          <ac:spMkLst>
            <pc:docMk/>
            <pc:sldMk cId="606724250" sldId="292"/>
            <ac:spMk id="2" creationId="{543CEC2A-A7C9-444F-A6E4-E3E98F0763EF}"/>
          </ac:spMkLst>
        </pc:spChg>
        <pc:spChg chg="del mod">
          <ac:chgData name="Kirin Harrington" userId="5de47451-2b35-4435-a429-5ec1aa1919f8" providerId="ADAL" clId="{CF71900A-0E98-4B08-8BF9-F04CE0ADACAC}" dt="2023-01-11T12:34:59.753" v="4063" actId="22"/>
          <ac:spMkLst>
            <pc:docMk/>
            <pc:sldMk cId="606724250" sldId="292"/>
            <ac:spMk id="3" creationId="{BE3E7836-AFBC-4748-886D-188040F4533C}"/>
          </ac:spMkLst>
        </pc:spChg>
        <pc:spChg chg="add mod ord">
          <ac:chgData name="Kirin Harrington" userId="5de47451-2b35-4435-a429-5ec1aa1919f8" providerId="ADAL" clId="{CF71900A-0E98-4B08-8BF9-F04CE0ADACAC}" dt="2023-01-11T12:35:58.239" v="4066" actId="26606"/>
          <ac:spMkLst>
            <pc:docMk/>
            <pc:sldMk cId="606724250" sldId="292"/>
            <ac:spMk id="4" creationId="{2CC7D0F1-3412-41ED-8FAD-AE2CF12099F2}"/>
          </ac:spMkLst>
        </pc:spChg>
        <pc:spChg chg="add mod ord">
          <ac:chgData name="Kirin Harrington" userId="5de47451-2b35-4435-a429-5ec1aa1919f8" providerId="ADAL" clId="{CF71900A-0E98-4B08-8BF9-F04CE0ADACAC}" dt="2023-01-11T12:35:58.239" v="4066" actId="26606"/>
          <ac:spMkLst>
            <pc:docMk/>
            <pc:sldMk cId="606724250" sldId="292"/>
            <ac:spMk id="5" creationId="{9D4D3856-2802-4319-85E7-1BE86CF08FD0}"/>
          </ac:spMkLst>
        </pc:spChg>
        <pc:spChg chg="add mod">
          <ac:chgData name="Kirin Harrington" userId="5de47451-2b35-4435-a429-5ec1aa1919f8" providerId="ADAL" clId="{CF71900A-0E98-4B08-8BF9-F04CE0ADACAC}" dt="2023-01-11T12:39:54.556" v="4294" actId="20577"/>
          <ac:spMkLst>
            <pc:docMk/>
            <pc:sldMk cId="606724250" sldId="292"/>
            <ac:spMk id="12" creationId="{F1B2886F-EA98-47E8-B6E5-3E1CC42F6532}"/>
          </ac:spMkLst>
        </pc:spChg>
        <pc:spChg chg="add">
          <ac:chgData name="Kirin Harrington" userId="5de47451-2b35-4435-a429-5ec1aa1919f8" providerId="ADAL" clId="{CF71900A-0E98-4B08-8BF9-F04CE0ADACAC}" dt="2023-01-11T12:35:58.239" v="4066" actId="26606"/>
          <ac:spMkLst>
            <pc:docMk/>
            <pc:sldMk cId="606724250" sldId="292"/>
            <ac:spMk id="20" creationId="{44F3197D-248B-46C5-B6EE-003F4E0C6CF9}"/>
          </ac:spMkLst>
        </pc:spChg>
        <pc:spChg chg="add">
          <ac:chgData name="Kirin Harrington" userId="5de47451-2b35-4435-a429-5ec1aa1919f8" providerId="ADAL" clId="{CF71900A-0E98-4B08-8BF9-F04CE0ADACAC}" dt="2023-01-11T12:35:58.239" v="4066" actId="26606"/>
          <ac:spMkLst>
            <pc:docMk/>
            <pc:sldMk cId="606724250" sldId="292"/>
            <ac:spMk id="26" creationId="{040549E2-C5A5-4ED5-80AB-070FEBDF5320}"/>
          </ac:spMkLst>
        </pc:spChg>
        <pc:spChg chg="add">
          <ac:chgData name="Kirin Harrington" userId="5de47451-2b35-4435-a429-5ec1aa1919f8" providerId="ADAL" clId="{CF71900A-0E98-4B08-8BF9-F04CE0ADACAC}" dt="2023-01-11T12:35:58.239" v="4066" actId="26606"/>
          <ac:spMkLst>
            <pc:docMk/>
            <pc:sldMk cId="606724250" sldId="292"/>
            <ac:spMk id="28" creationId="{E4F17063-EDA4-417B-946F-BA357F3B390D}"/>
          </ac:spMkLst>
        </pc:spChg>
        <pc:spChg chg="add">
          <ac:chgData name="Kirin Harrington" userId="5de47451-2b35-4435-a429-5ec1aa1919f8" providerId="ADAL" clId="{CF71900A-0E98-4B08-8BF9-F04CE0ADACAC}" dt="2023-01-11T12:35:58.239" v="4066" actId="26606"/>
          <ac:spMkLst>
            <pc:docMk/>
            <pc:sldMk cId="606724250" sldId="292"/>
            <ac:spMk id="30" creationId="{D36F3EEA-55D4-4677-80E7-92D00B8F343B}"/>
          </ac:spMkLst>
        </pc:spChg>
        <pc:picChg chg="add mod ord">
          <ac:chgData name="Kirin Harrington" userId="5de47451-2b35-4435-a429-5ec1aa1919f8" providerId="ADAL" clId="{CF71900A-0E98-4B08-8BF9-F04CE0ADACAC}" dt="2023-01-11T12:35:58.239" v="4066" actId="26606"/>
          <ac:picMkLst>
            <pc:docMk/>
            <pc:sldMk cId="606724250" sldId="292"/>
            <ac:picMk id="7" creationId="{F958A77D-BBE9-4C5C-A14A-75EF17AC70E0}"/>
          </ac:picMkLst>
        </pc:picChg>
        <pc:picChg chg="add mod">
          <ac:chgData name="Kirin Harrington" userId="5de47451-2b35-4435-a429-5ec1aa1919f8" providerId="ADAL" clId="{CF71900A-0E98-4B08-8BF9-F04CE0ADACAC}" dt="2023-01-11T12:35:58.239" v="4066" actId="26606"/>
          <ac:picMkLst>
            <pc:docMk/>
            <pc:sldMk cId="606724250" sldId="292"/>
            <ac:picMk id="9" creationId="{8F3F715C-D001-4B9B-A929-FF2626D8616D}"/>
          </ac:picMkLst>
        </pc:picChg>
        <pc:picChg chg="add mod">
          <ac:chgData name="Kirin Harrington" userId="5de47451-2b35-4435-a429-5ec1aa1919f8" providerId="ADAL" clId="{CF71900A-0E98-4B08-8BF9-F04CE0ADACAC}" dt="2023-01-11T12:35:58.239" v="4066" actId="26606"/>
          <ac:picMkLst>
            <pc:docMk/>
            <pc:sldMk cId="606724250" sldId="292"/>
            <ac:picMk id="11" creationId="{2E62001F-4CBA-4EED-A531-41EC4201DD64}"/>
          </ac:picMkLst>
        </pc:picChg>
        <pc:picChg chg="add">
          <ac:chgData name="Kirin Harrington" userId="5de47451-2b35-4435-a429-5ec1aa1919f8" providerId="ADAL" clId="{CF71900A-0E98-4B08-8BF9-F04CE0ADACAC}" dt="2023-01-11T12:35:58.239" v="4066" actId="26606"/>
          <ac:picMkLst>
            <pc:docMk/>
            <pc:sldMk cId="606724250" sldId="292"/>
            <ac:picMk id="16" creationId="{844EE02A-F0F8-4A23-B21D-CF2066B65D30}"/>
          </ac:picMkLst>
        </pc:picChg>
        <pc:picChg chg="add">
          <ac:chgData name="Kirin Harrington" userId="5de47451-2b35-4435-a429-5ec1aa1919f8" providerId="ADAL" clId="{CF71900A-0E98-4B08-8BF9-F04CE0ADACAC}" dt="2023-01-11T12:35:58.239" v="4066" actId="26606"/>
          <ac:picMkLst>
            <pc:docMk/>
            <pc:sldMk cId="606724250" sldId="292"/>
            <ac:picMk id="18" creationId="{99F13062-7BB6-4A97-B661-CDE2EDEAE70E}"/>
          </ac:picMkLst>
        </pc:picChg>
        <pc:picChg chg="add">
          <ac:chgData name="Kirin Harrington" userId="5de47451-2b35-4435-a429-5ec1aa1919f8" providerId="ADAL" clId="{CF71900A-0E98-4B08-8BF9-F04CE0ADACAC}" dt="2023-01-11T12:35:58.239" v="4066" actId="26606"/>
          <ac:picMkLst>
            <pc:docMk/>
            <pc:sldMk cId="606724250" sldId="292"/>
            <ac:picMk id="22" creationId="{FFC3E649-106F-4B41-9FF5-327536E4CFBD}"/>
          </ac:picMkLst>
        </pc:picChg>
        <pc:picChg chg="add">
          <ac:chgData name="Kirin Harrington" userId="5de47451-2b35-4435-a429-5ec1aa1919f8" providerId="ADAL" clId="{CF71900A-0E98-4B08-8BF9-F04CE0ADACAC}" dt="2023-01-11T12:35:58.239" v="4066" actId="26606"/>
          <ac:picMkLst>
            <pc:docMk/>
            <pc:sldMk cId="606724250" sldId="292"/>
            <ac:picMk id="24" creationId="{79F6731C-42C0-45DB-9F9A-B831CBEC5182}"/>
          </ac:picMkLst>
        </pc:picChg>
      </pc:sldChg>
      <pc:sldChg chg="addSp delSp modSp new mod setBg modNotesTx">
        <pc:chgData name="Kirin Harrington" userId="5de47451-2b35-4435-a429-5ec1aa1919f8" providerId="ADAL" clId="{CF71900A-0E98-4B08-8BF9-F04CE0ADACAC}" dt="2023-01-11T12:50:48.847" v="5125" actId="20577"/>
        <pc:sldMkLst>
          <pc:docMk/>
          <pc:sldMk cId="715756776" sldId="293"/>
        </pc:sldMkLst>
        <pc:spChg chg="mod ord">
          <ac:chgData name="Kirin Harrington" userId="5de47451-2b35-4435-a429-5ec1aa1919f8" providerId="ADAL" clId="{CF71900A-0E98-4B08-8BF9-F04CE0ADACAC}" dt="2023-01-11T12:44:04.525" v="4317" actId="26606"/>
          <ac:spMkLst>
            <pc:docMk/>
            <pc:sldMk cId="715756776" sldId="293"/>
            <ac:spMk id="2" creationId="{50AB6A42-9AA6-41AB-A598-60DCB36F7F4D}"/>
          </ac:spMkLst>
        </pc:spChg>
        <pc:spChg chg="mod ord">
          <ac:chgData name="Kirin Harrington" userId="5de47451-2b35-4435-a429-5ec1aa1919f8" providerId="ADAL" clId="{CF71900A-0E98-4B08-8BF9-F04CE0ADACAC}" dt="2023-01-11T12:47:54.712" v="4598" actId="20577"/>
          <ac:spMkLst>
            <pc:docMk/>
            <pc:sldMk cId="715756776" sldId="293"/>
            <ac:spMk id="3" creationId="{A141D2C8-B247-4765-8E28-348DE4451B1C}"/>
          </ac:spMkLst>
        </pc:spChg>
        <pc:spChg chg="add del">
          <ac:chgData name="Kirin Harrington" userId="5de47451-2b35-4435-a429-5ec1aa1919f8" providerId="ADAL" clId="{CF71900A-0E98-4B08-8BF9-F04CE0ADACAC}" dt="2023-01-11T12:43:55.412" v="4310" actId="26606"/>
          <ac:spMkLst>
            <pc:docMk/>
            <pc:sldMk cId="715756776" sldId="293"/>
            <ac:spMk id="14" creationId="{0D187C4E-14B9-4504-B200-5127823FA78C}"/>
          </ac:spMkLst>
        </pc:spChg>
        <pc:spChg chg="add del">
          <ac:chgData name="Kirin Harrington" userId="5de47451-2b35-4435-a429-5ec1aa1919f8" providerId="ADAL" clId="{CF71900A-0E98-4B08-8BF9-F04CE0ADACAC}" dt="2023-01-11T12:43:57.644" v="4312" actId="26606"/>
          <ac:spMkLst>
            <pc:docMk/>
            <pc:sldMk cId="715756776" sldId="293"/>
            <ac:spMk id="17" creationId="{209A65FB-AD02-4653-B424-6439989CB959}"/>
          </ac:spMkLst>
        </pc:spChg>
        <pc:spChg chg="add del">
          <ac:chgData name="Kirin Harrington" userId="5de47451-2b35-4435-a429-5ec1aa1919f8" providerId="ADAL" clId="{CF71900A-0E98-4B08-8BF9-F04CE0ADACAC}" dt="2023-01-11T12:44:03.524" v="4314" actId="26606"/>
          <ac:spMkLst>
            <pc:docMk/>
            <pc:sldMk cId="715756776" sldId="293"/>
            <ac:spMk id="20" creationId="{29787B81-C7DF-412B-A405-EF4454012DEE}"/>
          </ac:spMkLst>
        </pc:spChg>
        <pc:spChg chg="add del">
          <ac:chgData name="Kirin Harrington" userId="5de47451-2b35-4435-a429-5ec1aa1919f8" providerId="ADAL" clId="{CF71900A-0E98-4B08-8BF9-F04CE0ADACAC}" dt="2023-01-11T12:44:04.492" v="4316" actId="26606"/>
          <ac:spMkLst>
            <pc:docMk/>
            <pc:sldMk cId="715756776" sldId="293"/>
            <ac:spMk id="22" creationId="{6DDE478A-9B9B-4F32-906C-273776BD77F0}"/>
          </ac:spMkLst>
        </pc:spChg>
        <pc:spChg chg="add">
          <ac:chgData name="Kirin Harrington" userId="5de47451-2b35-4435-a429-5ec1aa1919f8" providerId="ADAL" clId="{CF71900A-0E98-4B08-8BF9-F04CE0ADACAC}" dt="2023-01-11T12:44:04.525" v="4317" actId="26606"/>
          <ac:spMkLst>
            <pc:docMk/>
            <pc:sldMk cId="715756776" sldId="293"/>
            <ac:spMk id="26" creationId="{0F8EDF29-1535-4A6E-807D-812733F33EDB}"/>
          </ac:spMkLst>
        </pc:spChg>
        <pc:picChg chg="add mod ord">
          <ac:chgData name="Kirin Harrington" userId="5de47451-2b35-4435-a429-5ec1aa1919f8" providerId="ADAL" clId="{CF71900A-0E98-4B08-8BF9-F04CE0ADACAC}" dt="2023-01-11T12:44:04.525" v="4317" actId="26606"/>
          <ac:picMkLst>
            <pc:docMk/>
            <pc:sldMk cId="715756776" sldId="293"/>
            <ac:picMk id="5" creationId="{C8FB0F36-3CD7-4B12-AEBD-FCE0F7D7211C}"/>
          </ac:picMkLst>
        </pc:picChg>
        <pc:picChg chg="add mod">
          <ac:chgData name="Kirin Harrington" userId="5de47451-2b35-4435-a429-5ec1aa1919f8" providerId="ADAL" clId="{CF71900A-0E98-4B08-8BF9-F04CE0ADACAC}" dt="2023-01-11T12:44:04.525" v="4317" actId="26606"/>
          <ac:picMkLst>
            <pc:docMk/>
            <pc:sldMk cId="715756776" sldId="293"/>
            <ac:picMk id="7" creationId="{B770989E-154E-4D03-8AC6-9A4929A14EA5}"/>
          </ac:picMkLst>
        </pc:picChg>
        <pc:picChg chg="add mod ord">
          <ac:chgData name="Kirin Harrington" userId="5de47451-2b35-4435-a429-5ec1aa1919f8" providerId="ADAL" clId="{CF71900A-0E98-4B08-8BF9-F04CE0ADACAC}" dt="2023-01-11T12:44:04.525" v="4317" actId="26606"/>
          <ac:picMkLst>
            <pc:docMk/>
            <pc:sldMk cId="715756776" sldId="293"/>
            <ac:picMk id="9" creationId="{1ED7B0D0-8EED-497F-A538-A4178FE78872}"/>
          </ac:picMkLst>
        </pc:picChg>
        <pc:cxnChg chg="add del">
          <ac:chgData name="Kirin Harrington" userId="5de47451-2b35-4435-a429-5ec1aa1919f8" providerId="ADAL" clId="{CF71900A-0E98-4B08-8BF9-F04CE0ADACAC}" dt="2023-01-11T12:43:57.644" v="4312" actId="26606"/>
          <ac:cxnSpMkLst>
            <pc:docMk/>
            <pc:sldMk cId="715756776" sldId="293"/>
            <ac:cxnSpMk id="16" creationId="{B013D6E3-8EA2-4680-8354-8447C215405D}"/>
          </ac:cxnSpMkLst>
        </pc:cxnChg>
        <pc:cxnChg chg="add del">
          <ac:chgData name="Kirin Harrington" userId="5de47451-2b35-4435-a429-5ec1aa1919f8" providerId="ADAL" clId="{CF71900A-0E98-4B08-8BF9-F04CE0ADACAC}" dt="2023-01-11T12:43:57.644" v="4312" actId="26606"/>
          <ac:cxnSpMkLst>
            <pc:docMk/>
            <pc:sldMk cId="715756776" sldId="293"/>
            <ac:cxnSpMk id="18" creationId="{A54BB578-016F-49C7-AC65-F776500E1FA8}"/>
          </ac:cxnSpMkLst>
        </pc:cxnChg>
        <pc:cxnChg chg="add del">
          <ac:chgData name="Kirin Harrington" userId="5de47451-2b35-4435-a429-5ec1aa1919f8" providerId="ADAL" clId="{CF71900A-0E98-4B08-8BF9-F04CE0ADACAC}" dt="2023-01-11T12:44:04.492" v="4316" actId="26606"/>
          <ac:cxnSpMkLst>
            <pc:docMk/>
            <pc:sldMk cId="715756776" sldId="293"/>
            <ac:cxnSpMk id="23" creationId="{133675D8-8B7A-4149-AD08-B81A69EC6C88}"/>
          </ac:cxnSpMkLst>
        </pc:cxnChg>
        <pc:cxnChg chg="add del">
          <ac:chgData name="Kirin Harrington" userId="5de47451-2b35-4435-a429-5ec1aa1919f8" providerId="ADAL" clId="{CF71900A-0E98-4B08-8BF9-F04CE0ADACAC}" dt="2023-01-11T12:44:04.492" v="4316" actId="26606"/>
          <ac:cxnSpMkLst>
            <pc:docMk/>
            <pc:sldMk cId="715756776" sldId="293"/>
            <ac:cxnSpMk id="24" creationId="{56FE85DE-8857-4E6E-800A-944BB57F97EF}"/>
          </ac:cxnSpMkLst>
        </pc:cxnChg>
      </pc:sldChg>
      <pc:sldChg chg="add del">
        <pc:chgData name="Kirin Harrington" userId="5de47451-2b35-4435-a429-5ec1aa1919f8" providerId="ADAL" clId="{CF71900A-0E98-4B08-8BF9-F04CE0ADACAC}" dt="2023-01-11T12:32:21.455" v="3990"/>
        <pc:sldMkLst>
          <pc:docMk/>
          <pc:sldMk cId="1025616643" sldId="293"/>
        </pc:sldMkLst>
      </pc:sldChg>
      <pc:sldChg chg="addSp delSp modSp new mod setBg setClrOvrMap modNotesTx">
        <pc:chgData name="Kirin Harrington" userId="5de47451-2b35-4435-a429-5ec1aa1919f8" providerId="ADAL" clId="{CF71900A-0E98-4B08-8BF9-F04CE0ADACAC}" dt="2023-01-11T12:50:24.711" v="5019" actId="20577"/>
        <pc:sldMkLst>
          <pc:docMk/>
          <pc:sldMk cId="1097390837" sldId="294"/>
        </pc:sldMkLst>
        <pc:spChg chg="del mod">
          <ac:chgData name="Kirin Harrington" userId="5de47451-2b35-4435-a429-5ec1aa1919f8" providerId="ADAL" clId="{CF71900A-0E98-4B08-8BF9-F04CE0ADACAC}" dt="2023-01-11T12:48:40.360" v="4615" actId="478"/>
          <ac:spMkLst>
            <pc:docMk/>
            <pc:sldMk cId="1097390837" sldId="294"/>
            <ac:spMk id="2" creationId="{58781F47-EB15-4EA7-A3C3-85288D05D8E5}"/>
          </ac:spMkLst>
        </pc:spChg>
        <pc:spChg chg="add del mod ord">
          <ac:chgData name="Kirin Harrington" userId="5de47451-2b35-4435-a429-5ec1aa1919f8" providerId="ADAL" clId="{CF71900A-0E98-4B08-8BF9-F04CE0ADACAC}" dt="2023-01-11T12:49:21.394" v="4793" actId="313"/>
          <ac:spMkLst>
            <pc:docMk/>
            <pc:sldMk cId="1097390837" sldId="294"/>
            <ac:spMk id="3" creationId="{B18E108F-93BF-4F6B-9E5D-CD7864C5A2BC}"/>
          </ac:spMkLst>
        </pc:spChg>
        <pc:spChg chg="add mod">
          <ac:chgData name="Kirin Harrington" userId="5de47451-2b35-4435-a429-5ec1aa1919f8" providerId="ADAL" clId="{CF71900A-0E98-4B08-8BF9-F04CE0ADACAC}" dt="2023-01-11T12:48:50.935" v="4635" actId="20577"/>
          <ac:spMkLst>
            <pc:docMk/>
            <pc:sldMk cId="1097390837" sldId="294"/>
            <ac:spMk id="4" creationId="{C429BB71-B0C1-42DC-81E1-B161F4BE257B}"/>
          </ac:spMkLst>
        </pc:spChg>
        <pc:spChg chg="add">
          <ac:chgData name="Kirin Harrington" userId="5de47451-2b35-4435-a429-5ec1aa1919f8" providerId="ADAL" clId="{CF71900A-0E98-4B08-8BF9-F04CE0ADACAC}" dt="2023-01-11T12:48:46.213" v="4617" actId="26606"/>
          <ac:spMkLst>
            <pc:docMk/>
            <pc:sldMk cId="1097390837" sldId="294"/>
            <ac:spMk id="1030" creationId="{61515115-95FB-41E0-86F3-8744438C09D0}"/>
          </ac:spMkLst>
        </pc:spChg>
        <pc:spChg chg="add">
          <ac:chgData name="Kirin Harrington" userId="5de47451-2b35-4435-a429-5ec1aa1919f8" providerId="ADAL" clId="{CF71900A-0E98-4B08-8BF9-F04CE0ADACAC}" dt="2023-01-11T12:48:46.213" v="4617" actId="26606"/>
          <ac:spMkLst>
            <pc:docMk/>
            <pc:sldMk cId="1097390837" sldId="294"/>
            <ac:spMk id="1032" creationId="{8222A33F-BE2D-4D69-92A0-5DF8B17BAACA}"/>
          </ac:spMkLst>
        </pc:spChg>
        <pc:spChg chg="add">
          <ac:chgData name="Kirin Harrington" userId="5de47451-2b35-4435-a429-5ec1aa1919f8" providerId="ADAL" clId="{CF71900A-0E98-4B08-8BF9-F04CE0ADACAC}" dt="2023-01-11T12:48:46.213" v="4617" actId="26606"/>
          <ac:spMkLst>
            <pc:docMk/>
            <pc:sldMk cId="1097390837" sldId="294"/>
            <ac:spMk id="1034" creationId="{CE1C74D0-9609-468A-9597-5D87C8A42B58}"/>
          </ac:spMkLst>
        </pc:spChg>
        <pc:spChg chg="add del">
          <ac:chgData name="Kirin Harrington" userId="5de47451-2b35-4435-a429-5ec1aa1919f8" providerId="ADAL" clId="{CF71900A-0E98-4B08-8BF9-F04CE0ADACAC}" dt="2023-01-11T12:48:39.153" v="4614" actId="26606"/>
          <ac:spMkLst>
            <pc:docMk/>
            <pc:sldMk cId="1097390837" sldId="294"/>
            <ac:spMk id="1035" creationId="{4AC0CD9D-7610-4620-93B4-798CCD9AB581}"/>
          </ac:spMkLst>
        </pc:spChg>
        <pc:spChg chg="add">
          <ac:chgData name="Kirin Harrington" userId="5de47451-2b35-4435-a429-5ec1aa1919f8" providerId="ADAL" clId="{CF71900A-0E98-4B08-8BF9-F04CE0ADACAC}" dt="2023-01-11T12:48:46.213" v="4617" actId="26606"/>
          <ac:spMkLst>
            <pc:docMk/>
            <pc:sldMk cId="1097390837" sldId="294"/>
            <ac:spMk id="1036" creationId="{C137128D-E594-4905-9F76-E385F0831D60}"/>
          </ac:spMkLst>
        </pc:spChg>
        <pc:spChg chg="add del">
          <ac:chgData name="Kirin Harrington" userId="5de47451-2b35-4435-a429-5ec1aa1919f8" providerId="ADAL" clId="{CF71900A-0E98-4B08-8BF9-F04CE0ADACAC}" dt="2023-01-11T12:48:39.153" v="4614" actId="26606"/>
          <ac:spMkLst>
            <pc:docMk/>
            <pc:sldMk cId="1097390837" sldId="294"/>
            <ac:spMk id="1041" creationId="{DE4D62F9-188E-4530-84C2-24BDEE4BEB82}"/>
          </ac:spMkLst>
        </pc:spChg>
        <pc:spChg chg="add del">
          <ac:chgData name="Kirin Harrington" userId="5de47451-2b35-4435-a429-5ec1aa1919f8" providerId="ADAL" clId="{CF71900A-0E98-4B08-8BF9-F04CE0ADACAC}" dt="2023-01-11T12:48:39.153" v="4614" actId="26606"/>
          <ac:spMkLst>
            <pc:docMk/>
            <pc:sldMk cId="1097390837" sldId="294"/>
            <ac:spMk id="1043" creationId="{757B325C-3E35-45CF-9D07-3BCB281F3B9C}"/>
          </ac:spMkLst>
        </pc:spChg>
        <pc:spChg chg="add del">
          <ac:chgData name="Kirin Harrington" userId="5de47451-2b35-4435-a429-5ec1aa1919f8" providerId="ADAL" clId="{CF71900A-0E98-4B08-8BF9-F04CE0ADACAC}" dt="2023-01-11T12:48:39.153" v="4614" actId="26606"/>
          <ac:spMkLst>
            <pc:docMk/>
            <pc:sldMk cId="1097390837" sldId="294"/>
            <ac:spMk id="1045" creationId="{C24BEC42-AFF3-40D1-93A2-A27A42E1E23C}"/>
          </ac:spMkLst>
        </pc:spChg>
        <pc:spChg chg="add del">
          <ac:chgData name="Kirin Harrington" userId="5de47451-2b35-4435-a429-5ec1aa1919f8" providerId="ADAL" clId="{CF71900A-0E98-4B08-8BF9-F04CE0ADACAC}" dt="2023-01-11T12:48:39.153" v="4614" actId="26606"/>
          <ac:spMkLst>
            <pc:docMk/>
            <pc:sldMk cId="1097390837" sldId="294"/>
            <ac:spMk id="1047" creationId="{608F427C-1EC9-4280-9367-F2B3AA063E82}"/>
          </ac:spMkLst>
        </pc:spChg>
        <pc:spChg chg="add del">
          <ac:chgData name="Kirin Harrington" userId="5de47451-2b35-4435-a429-5ec1aa1919f8" providerId="ADAL" clId="{CF71900A-0E98-4B08-8BF9-F04CE0ADACAC}" dt="2023-01-11T12:48:39.153" v="4614" actId="26606"/>
          <ac:spMkLst>
            <pc:docMk/>
            <pc:sldMk cId="1097390837" sldId="294"/>
            <ac:spMk id="1049" creationId="{F98810A7-E114-447A-A7D6-69B27CFB5650}"/>
          </ac:spMkLst>
        </pc:spChg>
        <pc:picChg chg="add del mod">
          <ac:chgData name="Kirin Harrington" userId="5de47451-2b35-4435-a429-5ec1aa1919f8" providerId="ADAL" clId="{CF71900A-0E98-4B08-8BF9-F04CE0ADACAC}" dt="2023-01-11T12:48:40.360" v="4615" actId="478"/>
          <ac:picMkLst>
            <pc:docMk/>
            <pc:sldMk cId="1097390837" sldId="294"/>
            <ac:picMk id="1026" creationId="{D38D485F-598E-4B95-8EF4-DBD58A717DD6}"/>
          </ac:picMkLst>
        </pc:picChg>
        <pc:picChg chg="add mod">
          <ac:chgData name="Kirin Harrington" userId="5de47451-2b35-4435-a429-5ec1aa1919f8" providerId="ADAL" clId="{CF71900A-0E98-4B08-8BF9-F04CE0ADACAC}" dt="2023-01-11T12:48:46.213" v="4617" actId="26606"/>
          <ac:picMkLst>
            <pc:docMk/>
            <pc:sldMk cId="1097390837" sldId="294"/>
            <ac:picMk id="1028" creationId="{C41F46E3-4F9E-4296-8836-688C5B83F3CA}"/>
          </ac:picMkLst>
        </pc:picChg>
        <pc:picChg chg="add del">
          <ac:chgData name="Kirin Harrington" userId="5de47451-2b35-4435-a429-5ec1aa1919f8" providerId="ADAL" clId="{CF71900A-0E98-4B08-8BF9-F04CE0ADACAC}" dt="2023-01-11T12:48:39.153" v="4614" actId="26606"/>
          <ac:picMkLst>
            <pc:docMk/>
            <pc:sldMk cId="1097390837" sldId="294"/>
            <ac:picMk id="1031" creationId="{41B68C77-138E-4BF7-A276-BD0C78A4219F}"/>
          </ac:picMkLst>
        </pc:picChg>
        <pc:picChg chg="add del">
          <ac:chgData name="Kirin Harrington" userId="5de47451-2b35-4435-a429-5ec1aa1919f8" providerId="ADAL" clId="{CF71900A-0E98-4B08-8BF9-F04CE0ADACAC}" dt="2023-01-11T12:48:39.153" v="4614" actId="26606"/>
          <ac:picMkLst>
            <pc:docMk/>
            <pc:sldMk cId="1097390837" sldId="294"/>
            <ac:picMk id="1033" creationId="{7C268552-D473-46ED-B1B8-422042C4DEF1}"/>
          </ac:picMkLst>
        </pc:picChg>
        <pc:picChg chg="add del">
          <ac:chgData name="Kirin Harrington" userId="5de47451-2b35-4435-a429-5ec1aa1919f8" providerId="ADAL" clId="{CF71900A-0E98-4B08-8BF9-F04CE0ADACAC}" dt="2023-01-11T12:48:39.153" v="4614" actId="26606"/>
          <ac:picMkLst>
            <pc:docMk/>
            <pc:sldMk cId="1097390837" sldId="294"/>
            <ac:picMk id="1037" creationId="{B9238B3E-24AA-439A-B527-6C5DF6D72145}"/>
          </ac:picMkLst>
        </pc:picChg>
        <pc:picChg chg="add del">
          <ac:chgData name="Kirin Harrington" userId="5de47451-2b35-4435-a429-5ec1aa1919f8" providerId="ADAL" clId="{CF71900A-0E98-4B08-8BF9-F04CE0ADACAC}" dt="2023-01-11T12:48:39.153" v="4614" actId="26606"/>
          <ac:picMkLst>
            <pc:docMk/>
            <pc:sldMk cId="1097390837" sldId="294"/>
            <ac:picMk id="1039" creationId="{69F01145-BEA3-4CBF-AA21-10077B948CA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1/11/2023</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screenshots I am creating a button which can be activated by the user putting their hand onto the button, which will trigger an event, in this scenario, showing text, I did this through the use of box colliders and rigid bodies.</a:t>
            </a:r>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250454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the button I had previously created to show text when pressed which related to the Blender model that was next to it to provide information about it while allowing the user to see it in person</a:t>
            </a:r>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2177042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the button I had previously created to show text when pressed which related to the Blender model that was next to it to provide information about it while allowing the user to see it in person</a:t>
            </a:r>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3575172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have to use Visual Studio Code much during the creation of my project, as I only used it to create movement for the models and the function allowing the buttons I created to show and hide text, for those functions, however, it was invaluable.</a:t>
            </a:r>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dirty="0"/>
          </a:p>
        </p:txBody>
      </p:sp>
    </p:spTree>
    <p:extLst>
      <p:ext uri="{BB962C8B-B14F-4D97-AF65-F5344CB8AC3E}">
        <p14:creationId xmlns:p14="http://schemas.microsoft.com/office/powerpoint/2010/main" val="294307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text show and hide, it detects when the user pushes the button, to do this I had to attach this script to the button, and link the text object to it, in the code it detects if any object touches it, for instance, the users' hands, and then changes the text to make it appear</a:t>
            </a:r>
          </a:p>
        </p:txBody>
      </p:sp>
      <p:sp>
        <p:nvSpPr>
          <p:cNvPr id="4" name="Slide Number Placeholder 3"/>
          <p:cNvSpPr>
            <a:spLocks noGrp="1"/>
          </p:cNvSpPr>
          <p:nvPr>
            <p:ph type="sldNum" sz="quarter" idx="5"/>
          </p:nvPr>
        </p:nvSpPr>
        <p:spPr/>
        <p:txBody>
          <a:bodyPr/>
          <a:lstStyle/>
          <a:p>
            <a:fld id="{F3544625-0ADF-4414-89A2-9E135F0C849F}" type="slidenum">
              <a:rPr lang="en-US" smtClean="0"/>
              <a:t>14</a:t>
            </a:fld>
            <a:endParaRPr lang="en-US" dirty="0"/>
          </a:p>
        </p:txBody>
      </p:sp>
    </p:spTree>
    <p:extLst>
      <p:ext uri="{BB962C8B-B14F-4D97-AF65-F5344CB8AC3E}">
        <p14:creationId xmlns:p14="http://schemas.microsoft.com/office/powerpoint/2010/main" val="3582579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this script to rotate the Bessemer converter model to simulate how it would move in real life, tilting from side to side, when it reached a certain distance in one direction, it flips and spins back the other way.</a:t>
            </a:r>
          </a:p>
        </p:txBody>
      </p:sp>
      <p:sp>
        <p:nvSpPr>
          <p:cNvPr id="4" name="Slide Number Placeholder 3"/>
          <p:cNvSpPr>
            <a:spLocks noGrp="1"/>
          </p:cNvSpPr>
          <p:nvPr>
            <p:ph type="sldNum" sz="quarter" idx="5"/>
          </p:nvPr>
        </p:nvSpPr>
        <p:spPr/>
        <p:txBody>
          <a:bodyPr/>
          <a:lstStyle/>
          <a:p>
            <a:fld id="{F3544625-0ADF-4414-89A2-9E135F0C849F}" type="slidenum">
              <a:rPr lang="en-US" smtClean="0"/>
              <a:t>15</a:t>
            </a:fld>
            <a:endParaRPr lang="en-US" dirty="0"/>
          </a:p>
        </p:txBody>
      </p:sp>
    </p:spTree>
    <p:extLst>
      <p:ext uri="{BB962C8B-B14F-4D97-AF65-F5344CB8AC3E}">
        <p14:creationId xmlns:p14="http://schemas.microsoft.com/office/powerpoint/2010/main" val="2789258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16</a:t>
            </a:fld>
            <a:endParaRPr lang="en-US" dirty="0"/>
          </a:p>
        </p:txBody>
      </p:sp>
    </p:spTree>
    <p:extLst>
      <p:ext uri="{BB962C8B-B14F-4D97-AF65-F5344CB8AC3E}">
        <p14:creationId xmlns:p14="http://schemas.microsoft.com/office/powerpoint/2010/main" val="1851244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made sure to keep to the style of Kelham island museum to keep users immersed in the theme of the museum and keep them engaged in the service which the museum provides</a:t>
            </a:r>
          </a:p>
        </p:txBody>
      </p:sp>
      <p:sp>
        <p:nvSpPr>
          <p:cNvPr id="4" name="Slide Number Placeholder 3"/>
          <p:cNvSpPr>
            <a:spLocks noGrp="1"/>
          </p:cNvSpPr>
          <p:nvPr>
            <p:ph type="sldNum" sz="quarter" idx="5"/>
          </p:nvPr>
        </p:nvSpPr>
        <p:spPr/>
        <p:txBody>
          <a:bodyPr/>
          <a:lstStyle/>
          <a:p>
            <a:fld id="{F3544625-0ADF-4414-89A2-9E135F0C849F}" type="slidenum">
              <a:rPr lang="en-US" smtClean="0"/>
              <a:t>17</a:t>
            </a:fld>
            <a:endParaRPr lang="en-US" dirty="0"/>
          </a:p>
        </p:txBody>
      </p:sp>
    </p:spTree>
    <p:extLst>
      <p:ext uri="{BB962C8B-B14F-4D97-AF65-F5344CB8AC3E}">
        <p14:creationId xmlns:p14="http://schemas.microsoft.com/office/powerpoint/2010/main" val="3507403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more in depth about the Lathe, Drill press and Bessemer converter and their function </a:t>
            </a:r>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940996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the wide range of ages the oculus quest 2 can target, and other advantages such as being able to run on battery power for hours and hours, and taking up basically no space</a:t>
            </a:r>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217447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20</a:t>
            </a:fld>
            <a:endParaRPr lang="en-US" dirty="0"/>
          </a:p>
        </p:txBody>
      </p:sp>
    </p:spTree>
    <p:extLst>
      <p:ext uri="{BB962C8B-B14F-4D97-AF65-F5344CB8AC3E}">
        <p14:creationId xmlns:p14="http://schemas.microsoft.com/office/powerpoint/2010/main" val="20483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8516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each piece of software does, Unity as a 3d game development environment, using objects and scripts to portray scenes in 3d space, Blender is software which allows the user to create professional 3d objects and render them with lighting and specific camera angles, Visual Studio Code is a code environment which allows you to write code in a great many languages and gives you useful addons such as line numbers and an autocorrect feature.</a:t>
            </a:r>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144629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Blender is a 3D computer graphics software toolset used for a variety of purposes, such as animated films, motion graphics, and computer games, it has a vast variety of features including modeling, texturing, lighting, animation, and other very useful tools such as being able to simulate fluids and particle systems.</a:t>
            </a:r>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220232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show me creating one of the assets for one of my models, the drill press, using the skills listed above.</a:t>
            </a:r>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2886438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skills I am using in this slide, along with what modifiers are and how they work: Modifiers are features that can be applied to a mesh object to modify its appearance and vertices, to make drastic and complex changes, and greatly speed up the process of creating assets.</a:t>
            </a:r>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2371571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images show me finishing up my Blender model, and using the mirror modifier to make sure certain parts are perfectly symmetrical, creating a much more professional look</a:t>
            </a:r>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151925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is often used for creating games, but it can also be used for interactive simulations, training programs and other 3D applications, it is very flexible and therefore popular, and supports a wide variety of platforms for it to develop to</a:t>
            </a:r>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197591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697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80925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98978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27510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40652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66188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40089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15112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17690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7DE6118-2437-4B30-8E3C-4D2BE6020583}" type="datetimeFigureOut">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2038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3956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8447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0716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7DE6118-2437-4B30-8E3C-4D2BE6020583}" type="datetimeFigureOut">
              <a:rPr lang="en-US" smtClean="0"/>
              <a:t>1/11/2023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47536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7DE6118-2437-4B30-8E3C-4D2BE6020583}" type="datetimeFigureOut">
              <a:rPr lang="en-US" smtClean="0"/>
              <a:t>1/11/2023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01037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95852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25908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7DE6118-2437-4B30-8E3C-4D2BE6020583}" type="datetimeFigureOut">
              <a:rPr lang="en-US" smtClean="0"/>
              <a:pPr/>
              <a:t>1/11/2023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92646170"/>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36.png"/><Relationship Id="rId4" Type="http://schemas.openxmlformats.org/officeDocument/2006/relationships/image" Target="../media/image2.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14.xml"/><Relationship Id="rId5" Type="http://schemas.openxmlformats.org/officeDocument/2006/relationships/slide" Target="slide4.xml"/><Relationship Id="rId10" Type="http://schemas.openxmlformats.org/officeDocument/2006/relationships/slide" Target="slide13.xml"/><Relationship Id="rId4" Type="http://schemas.openxmlformats.org/officeDocument/2006/relationships/slide" Target="slide3.xml"/><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97180" y="2554817"/>
            <a:ext cx="10862945" cy="2421464"/>
          </a:xfrm>
        </p:spPr>
        <p:txBody>
          <a:bodyPr>
            <a:normAutofit/>
          </a:bodyPr>
          <a:lstStyle/>
          <a:p>
            <a:r>
              <a:rPr lang="en-US" dirty="0"/>
              <a:t>NCFE Level 2 Interactive Media Presentation</a:t>
            </a: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en-US" dirty="0"/>
              <a:t>Kirin Harrington - 2022</a:t>
            </a:r>
          </a:p>
        </p:txBody>
      </p:sp>
    </p:spTree>
    <p:extLst>
      <p:ext uri="{BB962C8B-B14F-4D97-AF65-F5344CB8AC3E}">
        <p14:creationId xmlns:p14="http://schemas.microsoft.com/office/powerpoint/2010/main" val="341772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a:solidFill>
                  <a:srgbClr val="EBEBEB"/>
                </a:solidFill>
              </a:rPr>
              <a:t>Unity</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2438400"/>
            <a:ext cx="6188189" cy="3785419"/>
          </a:xfrm>
        </p:spPr>
        <p:txBody>
          <a:bodyPr>
            <a:normAutofit/>
          </a:bodyPr>
          <a:lstStyle/>
          <a:p>
            <a:pPr marL="0" indent="0">
              <a:buNone/>
            </a:pPr>
            <a:r>
              <a:rPr lang="en-GB" u="sng" dirty="0">
                <a:solidFill>
                  <a:srgbClr val="FFFFFF"/>
                </a:solidFill>
              </a:rPr>
              <a:t>Skills shown in these images</a:t>
            </a:r>
          </a:p>
          <a:p>
            <a:r>
              <a:rPr lang="en-GB" dirty="0">
                <a:solidFill>
                  <a:srgbClr val="FFFFFF"/>
                </a:solidFill>
              </a:rPr>
              <a:t>Creating and editing a script</a:t>
            </a:r>
          </a:p>
          <a:p>
            <a:r>
              <a:rPr lang="en-GB" dirty="0">
                <a:solidFill>
                  <a:srgbClr val="FFFFFF"/>
                </a:solidFill>
              </a:rPr>
              <a:t>Detecting collisions</a:t>
            </a:r>
          </a:p>
          <a:p>
            <a:r>
              <a:rPr lang="en-GB" dirty="0">
                <a:solidFill>
                  <a:srgbClr val="FFFFFF"/>
                </a:solidFill>
              </a:rPr>
              <a:t>Adding 3d models to Unity</a:t>
            </a:r>
          </a:p>
          <a:p>
            <a:r>
              <a:rPr lang="en-GB" dirty="0">
                <a:solidFill>
                  <a:srgbClr val="FFFFFF"/>
                </a:solidFill>
              </a:rPr>
              <a:t>Using box colliders</a:t>
            </a:r>
          </a:p>
        </p:txBody>
      </p:sp>
      <p:sp>
        <p:nvSpPr>
          <p:cNvPr id="1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 name="Picture 6">
            <a:extLst>
              <a:ext uri="{FF2B5EF4-FFF2-40B4-BE49-F238E27FC236}">
                <a16:creationId xmlns:a16="http://schemas.microsoft.com/office/drawing/2014/main" id="{52C0C5D4-0E78-4734-B3D6-87A29657DB99}"/>
              </a:ext>
            </a:extLst>
          </p:cNvPr>
          <p:cNvPicPr>
            <a:picLocks noChangeAspect="1"/>
          </p:cNvPicPr>
          <p:nvPr/>
        </p:nvPicPr>
        <p:blipFill rotWithShape="1">
          <a:blip r:embed="rId4"/>
          <a:srcRect b="63202"/>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6" name="Picture 5">
            <a:extLst>
              <a:ext uri="{FF2B5EF4-FFF2-40B4-BE49-F238E27FC236}">
                <a16:creationId xmlns:a16="http://schemas.microsoft.com/office/drawing/2014/main" id="{6375A491-652A-4C77-A77A-528ADF11F59B}"/>
              </a:ext>
            </a:extLst>
          </p:cNvPr>
          <p:cNvPicPr>
            <a:picLocks noChangeAspect="1"/>
          </p:cNvPicPr>
          <p:nvPr/>
        </p:nvPicPr>
        <p:blipFill rotWithShape="1">
          <a:blip r:embed="rId5"/>
          <a:srcRect r="854" b="3"/>
          <a:stretch/>
        </p:blipFill>
        <p:spPr>
          <a:xfrm>
            <a:off x="7230352" y="3429001"/>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3" name="Arrow: Left 2">
            <a:hlinkClick r:id="" action="ppaction://hlinkshowjump?jump=previousslide"/>
            <a:extLst>
              <a:ext uri="{FF2B5EF4-FFF2-40B4-BE49-F238E27FC236}">
                <a16:creationId xmlns:a16="http://schemas.microsoft.com/office/drawing/2014/main" id="{E3E5F928-F157-F061-9F38-70C58A25ACE9}"/>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4D39BB17-20F5-644A-E3BA-86B7E2A4A04B}"/>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671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a:solidFill>
                  <a:srgbClr val="EBEBEB"/>
                </a:solidFill>
              </a:rPr>
              <a:t>Unity</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2438400"/>
            <a:ext cx="6188189" cy="3785419"/>
          </a:xfrm>
        </p:spPr>
        <p:txBody>
          <a:bodyPr>
            <a:normAutofit/>
          </a:bodyPr>
          <a:lstStyle/>
          <a:p>
            <a:pPr marL="0" indent="0">
              <a:buNone/>
            </a:pPr>
            <a:r>
              <a:rPr lang="en-GB" u="sng" dirty="0">
                <a:solidFill>
                  <a:srgbClr val="FFFFFF"/>
                </a:solidFill>
              </a:rPr>
              <a:t>Skills shown in these images</a:t>
            </a:r>
          </a:p>
          <a:p>
            <a:r>
              <a:rPr lang="en-GB" dirty="0">
                <a:solidFill>
                  <a:srgbClr val="FFFFFF"/>
                </a:solidFill>
              </a:rPr>
              <a:t>Rotating objects on an axis</a:t>
            </a:r>
          </a:p>
          <a:p>
            <a:r>
              <a:rPr lang="en-GB" dirty="0">
                <a:solidFill>
                  <a:srgbClr val="FFFFFF"/>
                </a:solidFill>
              </a:rPr>
              <a:t>Texturing blender models in unity</a:t>
            </a:r>
          </a:p>
          <a:p>
            <a:r>
              <a:rPr lang="en-GB" dirty="0">
                <a:solidFill>
                  <a:srgbClr val="FFFFFF"/>
                </a:solidFill>
              </a:rPr>
              <a:t>Creating, editing and applying a script</a:t>
            </a:r>
          </a:p>
          <a:p>
            <a:endParaRPr lang="en-GB" dirty="0">
              <a:solidFill>
                <a:srgbClr val="FFFFFF"/>
              </a:solidFill>
            </a:endParaRPr>
          </a:p>
        </p:txBody>
      </p:sp>
      <p:sp>
        <p:nvSpPr>
          <p:cNvPr id="2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descr="A screenshot of a video game&#10;&#10;Description automatically generated">
            <a:extLst>
              <a:ext uri="{FF2B5EF4-FFF2-40B4-BE49-F238E27FC236}">
                <a16:creationId xmlns:a16="http://schemas.microsoft.com/office/drawing/2014/main" id="{2410E38C-77F4-4531-B0DE-7EED15BA590F}"/>
              </a:ext>
            </a:extLst>
          </p:cNvPr>
          <p:cNvPicPr>
            <a:picLocks noChangeAspect="1"/>
          </p:cNvPicPr>
          <p:nvPr/>
        </p:nvPicPr>
        <p:blipFill rotWithShape="1">
          <a:blip r:embed="rId4"/>
          <a:srcRect l="10194" r="9132" b="2"/>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8" name="Picture 7" descr="Text&#10;&#10;Description automatically generated">
            <a:extLst>
              <a:ext uri="{FF2B5EF4-FFF2-40B4-BE49-F238E27FC236}">
                <a16:creationId xmlns:a16="http://schemas.microsoft.com/office/drawing/2014/main" id="{37EF5616-CCE9-4710-A2B9-43AB04F21429}"/>
              </a:ext>
            </a:extLst>
          </p:cNvPr>
          <p:cNvPicPr>
            <a:picLocks noChangeAspect="1"/>
          </p:cNvPicPr>
          <p:nvPr/>
        </p:nvPicPr>
        <p:blipFill rotWithShape="1">
          <a:blip r:embed="rId5"/>
          <a:srcRect t="16594" r="3" b="23647"/>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3" name="Arrow: Left 2">
            <a:hlinkClick r:id="" action="ppaction://hlinkshowjump?jump=previousslide"/>
            <a:extLst>
              <a:ext uri="{FF2B5EF4-FFF2-40B4-BE49-F238E27FC236}">
                <a16:creationId xmlns:a16="http://schemas.microsoft.com/office/drawing/2014/main" id="{E8FC57A9-C6B3-6A71-2D8F-97AD74C0394C}"/>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ADE903E2-59CC-66A6-A6A1-D675D27E1B61}"/>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44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a:solidFill>
                  <a:srgbClr val="EBEBEB"/>
                </a:solidFill>
              </a:rPr>
              <a:t>Unity</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2438400"/>
            <a:ext cx="6188189" cy="3785419"/>
          </a:xfrm>
        </p:spPr>
        <p:txBody>
          <a:bodyPr>
            <a:normAutofit/>
          </a:bodyPr>
          <a:lstStyle/>
          <a:p>
            <a:pPr marL="0" indent="0">
              <a:buNone/>
            </a:pPr>
            <a:r>
              <a:rPr lang="en-GB" u="sng" dirty="0">
                <a:solidFill>
                  <a:srgbClr val="FFFFFF"/>
                </a:solidFill>
              </a:rPr>
              <a:t>Skills shown in these images</a:t>
            </a:r>
          </a:p>
          <a:p>
            <a:r>
              <a:rPr lang="en-GB" dirty="0">
                <a:solidFill>
                  <a:srgbClr val="FFFFFF"/>
                </a:solidFill>
              </a:rPr>
              <a:t>Using </a:t>
            </a:r>
            <a:r>
              <a:rPr lang="en-GB" dirty="0" err="1">
                <a:solidFill>
                  <a:srgbClr val="FFFFFF"/>
                </a:solidFill>
              </a:rPr>
              <a:t>textmesh</a:t>
            </a:r>
            <a:r>
              <a:rPr lang="en-GB" dirty="0">
                <a:solidFill>
                  <a:srgbClr val="FFFFFF"/>
                </a:solidFill>
              </a:rPr>
              <a:t> pro</a:t>
            </a:r>
          </a:p>
          <a:p>
            <a:r>
              <a:rPr lang="en-GB" dirty="0">
                <a:solidFill>
                  <a:srgbClr val="FFFFFF"/>
                </a:solidFill>
              </a:rPr>
              <a:t>Creating a canvas and text</a:t>
            </a:r>
          </a:p>
          <a:p>
            <a:r>
              <a:rPr lang="en-GB" dirty="0">
                <a:solidFill>
                  <a:srgbClr val="FFFFFF"/>
                </a:solidFill>
              </a:rPr>
              <a:t>Changing the state of an object from a script</a:t>
            </a:r>
          </a:p>
        </p:txBody>
      </p:sp>
      <p:sp>
        <p:nvSpPr>
          <p:cNvPr id="1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 name="Picture 6">
            <a:extLst>
              <a:ext uri="{FF2B5EF4-FFF2-40B4-BE49-F238E27FC236}">
                <a16:creationId xmlns:a16="http://schemas.microsoft.com/office/drawing/2014/main" id="{A2914337-7D91-4CCE-9F1D-EC51EB39B976}"/>
              </a:ext>
            </a:extLst>
          </p:cNvPr>
          <p:cNvPicPr>
            <a:picLocks noChangeAspect="1"/>
          </p:cNvPicPr>
          <p:nvPr/>
        </p:nvPicPr>
        <p:blipFill rotWithShape="1">
          <a:blip r:embed="rId4"/>
          <a:srcRect r="23307" b="3"/>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9" name="Picture 8">
            <a:extLst>
              <a:ext uri="{FF2B5EF4-FFF2-40B4-BE49-F238E27FC236}">
                <a16:creationId xmlns:a16="http://schemas.microsoft.com/office/drawing/2014/main" id="{1C45A217-886C-4A47-8D52-DC6679F225DE}"/>
              </a:ext>
            </a:extLst>
          </p:cNvPr>
          <p:cNvPicPr>
            <a:picLocks noChangeAspect="1"/>
          </p:cNvPicPr>
          <p:nvPr/>
        </p:nvPicPr>
        <p:blipFill rotWithShape="1">
          <a:blip r:embed="rId5"/>
          <a:srcRect r="-1" b="3373"/>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3" name="Arrow: Left 2">
            <a:hlinkClick r:id="" action="ppaction://hlinkshowjump?jump=previousslide"/>
            <a:extLst>
              <a:ext uri="{FF2B5EF4-FFF2-40B4-BE49-F238E27FC236}">
                <a16:creationId xmlns:a16="http://schemas.microsoft.com/office/drawing/2014/main" id="{E8FC57A9-C6B3-6A71-2D8F-97AD74C0394C}"/>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ADE903E2-59CC-66A6-A6A1-D675D27E1B61}"/>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92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a:solidFill>
                  <a:srgbClr val="EBEBEB"/>
                </a:solidFill>
              </a:rPr>
              <a:t>Visual Studio code – an introduction</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2438400"/>
            <a:ext cx="6188189" cy="3785419"/>
          </a:xfrm>
        </p:spPr>
        <p:txBody>
          <a:bodyPr>
            <a:normAutofit/>
          </a:bodyPr>
          <a:lstStyle/>
          <a:p>
            <a:pPr marL="0" indent="0">
              <a:buNone/>
            </a:pPr>
            <a:r>
              <a:rPr lang="en-GB" dirty="0">
                <a:solidFill>
                  <a:srgbClr val="FFFFFF"/>
                </a:solidFill>
              </a:rPr>
              <a:t>Visual studio code (commonly referred to as </a:t>
            </a:r>
            <a:r>
              <a:rPr lang="en-GB" dirty="0" err="1">
                <a:solidFill>
                  <a:srgbClr val="FFFFFF"/>
                </a:solidFill>
              </a:rPr>
              <a:t>vscode</a:t>
            </a:r>
            <a:r>
              <a:rPr lang="en-GB" dirty="0">
                <a:solidFill>
                  <a:srgbClr val="FFFFFF"/>
                </a:solidFill>
              </a:rPr>
              <a:t>) is an open-source code editor that works with a variety of languages, and provides useful tools such as line numbers and an autocorrect feature</a:t>
            </a:r>
          </a:p>
        </p:txBody>
      </p:sp>
      <p:sp>
        <p:nvSpPr>
          <p:cNvPr id="1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9" name="Picture 8">
            <a:extLst>
              <a:ext uri="{FF2B5EF4-FFF2-40B4-BE49-F238E27FC236}">
                <a16:creationId xmlns:a16="http://schemas.microsoft.com/office/drawing/2014/main" id="{08F6C087-95AE-4CB3-8D48-D88A45E4DEDF}"/>
              </a:ext>
            </a:extLst>
          </p:cNvPr>
          <p:cNvPicPr>
            <a:picLocks noChangeAspect="1"/>
          </p:cNvPicPr>
          <p:nvPr/>
        </p:nvPicPr>
        <p:blipFill rotWithShape="1">
          <a:blip r:embed="rId4"/>
          <a:srcRect b="63202"/>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7" name="Picture 6">
            <a:extLst>
              <a:ext uri="{FF2B5EF4-FFF2-40B4-BE49-F238E27FC236}">
                <a16:creationId xmlns:a16="http://schemas.microsoft.com/office/drawing/2014/main" id="{D4AC3D11-3427-4325-8871-F3E205FDE102}"/>
              </a:ext>
            </a:extLst>
          </p:cNvPr>
          <p:cNvPicPr>
            <a:picLocks noChangeAspect="1"/>
          </p:cNvPicPr>
          <p:nvPr/>
        </p:nvPicPr>
        <p:blipFill rotWithShape="1">
          <a:blip r:embed="rId5"/>
          <a:srcRect t="14397" r="1" b="28779"/>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3" name="Arrow: Left 2">
            <a:hlinkClick r:id="" action="ppaction://hlinkshowjump?jump=previousslide"/>
            <a:extLst>
              <a:ext uri="{FF2B5EF4-FFF2-40B4-BE49-F238E27FC236}">
                <a16:creationId xmlns:a16="http://schemas.microsoft.com/office/drawing/2014/main" id="{99B34883-BDCB-B4D7-E400-5C853688C96C}"/>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DD340324-EF08-A8CE-D058-6F5D3EE73087}"/>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196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a:solidFill>
                  <a:srgbClr val="EBEBEB"/>
                </a:solidFill>
              </a:rPr>
              <a:t>Visual Studio code</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2438400"/>
            <a:ext cx="6188189" cy="3785419"/>
          </a:xfrm>
        </p:spPr>
        <p:txBody>
          <a:bodyPr>
            <a:normAutofit/>
          </a:bodyPr>
          <a:lstStyle/>
          <a:p>
            <a:pPr marL="0" indent="0">
              <a:buNone/>
            </a:pPr>
            <a:r>
              <a:rPr lang="en-GB" u="sng" dirty="0">
                <a:solidFill>
                  <a:srgbClr val="FFFFFF"/>
                </a:solidFill>
              </a:rPr>
              <a:t>Skills shown in these images</a:t>
            </a:r>
          </a:p>
          <a:p>
            <a:r>
              <a:rPr lang="en-GB" dirty="0">
                <a:solidFill>
                  <a:srgbClr val="FFFFFF"/>
                </a:solidFill>
              </a:rPr>
              <a:t>Creating a new function for when the object collides with another</a:t>
            </a:r>
          </a:p>
          <a:p>
            <a:r>
              <a:rPr lang="en-GB" dirty="0">
                <a:solidFill>
                  <a:srgbClr val="FFFFFF"/>
                </a:solidFill>
              </a:rPr>
              <a:t>Using logic to show and hide text</a:t>
            </a:r>
          </a:p>
          <a:p>
            <a:r>
              <a:rPr lang="en-GB" dirty="0">
                <a:solidFill>
                  <a:srgbClr val="FFFFFF"/>
                </a:solidFill>
              </a:rPr>
              <a:t>Linking a text object with a </a:t>
            </a:r>
            <a:r>
              <a:rPr lang="en-GB" dirty="0" err="1">
                <a:solidFill>
                  <a:srgbClr val="FFFFFF"/>
                </a:solidFill>
              </a:rPr>
              <a:t>c#</a:t>
            </a:r>
            <a:r>
              <a:rPr lang="en-GB" dirty="0">
                <a:solidFill>
                  <a:srgbClr val="FFFFFF"/>
                </a:solidFill>
              </a:rPr>
              <a:t> script</a:t>
            </a:r>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5" name="Picture 4">
            <a:extLst>
              <a:ext uri="{FF2B5EF4-FFF2-40B4-BE49-F238E27FC236}">
                <a16:creationId xmlns:a16="http://schemas.microsoft.com/office/drawing/2014/main" id="{5BEED19A-0B92-4E90-8542-25006446C458}"/>
              </a:ext>
            </a:extLst>
          </p:cNvPr>
          <p:cNvPicPr>
            <a:picLocks noChangeAspect="1"/>
          </p:cNvPicPr>
          <p:nvPr/>
        </p:nvPicPr>
        <p:blipFill rotWithShape="1">
          <a:blip r:embed="rId4"/>
          <a:srcRect t="1968" r="2" b="15147"/>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11" name="Picture 10">
            <a:extLst>
              <a:ext uri="{FF2B5EF4-FFF2-40B4-BE49-F238E27FC236}">
                <a16:creationId xmlns:a16="http://schemas.microsoft.com/office/drawing/2014/main" id="{9379CD10-B6EB-475E-92C6-11AD4A626683}"/>
              </a:ext>
            </a:extLst>
          </p:cNvPr>
          <p:cNvPicPr>
            <a:picLocks noChangeAspect="1"/>
          </p:cNvPicPr>
          <p:nvPr/>
        </p:nvPicPr>
        <p:blipFill rotWithShape="1">
          <a:blip r:embed="rId5"/>
          <a:srcRect t="14753" r="2" b="27041"/>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6" name="Arrow: Left 5">
            <a:hlinkClick r:id="" action="ppaction://hlinkshowjump?jump=previousslide"/>
            <a:extLst>
              <a:ext uri="{FF2B5EF4-FFF2-40B4-BE49-F238E27FC236}">
                <a16:creationId xmlns:a16="http://schemas.microsoft.com/office/drawing/2014/main" id="{94E70562-47D7-2774-C841-C0C01146D80F}"/>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hlinkClick r:id="" action="ppaction://hlinkshowjump?jump=nextslide"/>
            <a:extLst>
              <a:ext uri="{FF2B5EF4-FFF2-40B4-BE49-F238E27FC236}">
                <a16:creationId xmlns:a16="http://schemas.microsoft.com/office/drawing/2014/main" id="{F9115845-70D3-5783-C2C8-A11154D121F0}"/>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948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a:solidFill>
                  <a:srgbClr val="EBEBEB"/>
                </a:solidFill>
              </a:rPr>
              <a:t>Visual Studio code</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2438400"/>
            <a:ext cx="6188189" cy="3785419"/>
          </a:xfrm>
        </p:spPr>
        <p:txBody>
          <a:bodyPr>
            <a:normAutofit/>
          </a:bodyPr>
          <a:lstStyle/>
          <a:p>
            <a:pPr marL="0" indent="0">
              <a:buNone/>
            </a:pPr>
            <a:r>
              <a:rPr lang="en-GB" u="sng" dirty="0">
                <a:solidFill>
                  <a:srgbClr val="FFFFFF"/>
                </a:solidFill>
              </a:rPr>
              <a:t>Skills shown in these images</a:t>
            </a:r>
          </a:p>
          <a:p>
            <a:r>
              <a:rPr lang="en-GB" dirty="0">
                <a:solidFill>
                  <a:srgbClr val="FFFFFF"/>
                </a:solidFill>
              </a:rPr>
              <a:t>Rotating an object on a fixed axis</a:t>
            </a:r>
          </a:p>
          <a:p>
            <a:r>
              <a:rPr lang="en-GB" dirty="0">
                <a:solidFill>
                  <a:srgbClr val="FFFFFF"/>
                </a:solidFill>
              </a:rPr>
              <a:t>Detecting when an object turns more than a certain amount</a:t>
            </a:r>
          </a:p>
          <a:p>
            <a:r>
              <a:rPr lang="en-GB" dirty="0">
                <a:solidFill>
                  <a:srgbClr val="FFFFFF"/>
                </a:solidFill>
              </a:rPr>
              <a:t>Printing information to the console for debugging</a:t>
            </a:r>
          </a:p>
        </p:txBody>
      </p:sp>
      <p:sp>
        <p:nvSpPr>
          <p:cNvPr id="1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a:extLst>
              <a:ext uri="{FF2B5EF4-FFF2-40B4-BE49-F238E27FC236}">
                <a16:creationId xmlns:a16="http://schemas.microsoft.com/office/drawing/2014/main" id="{FFBC48AA-F826-4E6E-A455-5A6312188260}"/>
              </a:ext>
            </a:extLst>
          </p:cNvPr>
          <p:cNvPicPr>
            <a:picLocks noChangeAspect="1"/>
          </p:cNvPicPr>
          <p:nvPr/>
        </p:nvPicPr>
        <p:blipFill rotWithShape="1">
          <a:blip r:embed="rId4"/>
          <a:srcRect r="1280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3" name="Arrow: Left 2">
            <a:hlinkClick r:id="" action="ppaction://hlinkshowjump?jump=previousslide"/>
            <a:extLst>
              <a:ext uri="{FF2B5EF4-FFF2-40B4-BE49-F238E27FC236}">
                <a16:creationId xmlns:a16="http://schemas.microsoft.com/office/drawing/2014/main" id="{1C4EF773-AECF-59DF-6D07-5FA61CB09293}"/>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B6BE5AC8-ADB8-3C52-5BD2-DDECFAF36D0E}"/>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948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6112" y="4212709"/>
            <a:ext cx="9164206" cy="831400"/>
          </a:xfrm>
        </p:spPr>
        <p:txBody>
          <a:bodyPr>
            <a:normAutofit/>
          </a:bodyPr>
          <a:lstStyle/>
          <a:p>
            <a:r>
              <a:rPr lang="en-US" sz="4000" dirty="0"/>
              <a:t>The finished project</a:t>
            </a:r>
          </a:p>
        </p:txBody>
      </p:sp>
      <p:pic>
        <p:nvPicPr>
          <p:cNvPr id="10" name="Picture 9">
            <a:extLst>
              <a:ext uri="{FF2B5EF4-FFF2-40B4-BE49-F238E27FC236}">
                <a16:creationId xmlns:a16="http://schemas.microsoft.com/office/drawing/2014/main" id="{8B6F93E7-7A73-474C-A2AB-B9B8D7B3159E}"/>
              </a:ext>
            </a:extLst>
          </p:cNvPr>
          <p:cNvPicPr>
            <a:picLocks noChangeAspect="1"/>
          </p:cNvPicPr>
          <p:nvPr/>
        </p:nvPicPr>
        <p:blipFill>
          <a:blip r:embed="rId4"/>
          <a:stretch>
            <a:fillRect/>
          </a:stretch>
        </p:blipFill>
        <p:spPr>
          <a:xfrm>
            <a:off x="635458" y="836889"/>
            <a:ext cx="2953512" cy="2850139"/>
          </a:xfrm>
          <a:prstGeom prst="rect">
            <a:avLst/>
          </a:prstGeom>
          <a:effectLst>
            <a:outerShdw blurRad="50800" dist="38100" dir="5400000" algn="t" rotWithShape="0">
              <a:prstClr val="black">
                <a:alpha val="43000"/>
              </a:prstClr>
            </a:outerShdw>
          </a:effectLst>
        </p:spPr>
      </p:pic>
      <p:pic>
        <p:nvPicPr>
          <p:cNvPr id="9" name="Picture 8">
            <a:extLst>
              <a:ext uri="{FF2B5EF4-FFF2-40B4-BE49-F238E27FC236}">
                <a16:creationId xmlns:a16="http://schemas.microsoft.com/office/drawing/2014/main" id="{A2C00C4E-20BC-4AD5-AB32-38CD3E216A3D}"/>
              </a:ext>
            </a:extLst>
          </p:cNvPr>
          <p:cNvPicPr>
            <a:picLocks noChangeAspect="1"/>
          </p:cNvPicPr>
          <p:nvPr/>
        </p:nvPicPr>
        <p:blipFill>
          <a:blip r:embed="rId5"/>
          <a:stretch>
            <a:fillRect/>
          </a:stretch>
        </p:blipFill>
        <p:spPr>
          <a:xfrm>
            <a:off x="3746066" y="929830"/>
            <a:ext cx="2953512" cy="2658160"/>
          </a:xfrm>
          <a:prstGeom prst="rect">
            <a:avLst/>
          </a:prstGeom>
          <a:effectLst>
            <a:outerShdw blurRad="50800" dist="38100" dir="5400000" algn="t" rotWithShape="0">
              <a:prstClr val="black">
                <a:alpha val="43000"/>
              </a:prstClr>
            </a:outerShdw>
          </a:effectLst>
        </p:spPr>
      </p:pic>
      <p:pic>
        <p:nvPicPr>
          <p:cNvPr id="11" name="Picture 10">
            <a:extLst>
              <a:ext uri="{FF2B5EF4-FFF2-40B4-BE49-F238E27FC236}">
                <a16:creationId xmlns:a16="http://schemas.microsoft.com/office/drawing/2014/main" id="{51C94E5C-129C-4AC4-839A-22C9B116F486}"/>
              </a:ext>
            </a:extLst>
          </p:cNvPr>
          <p:cNvPicPr>
            <a:picLocks noChangeAspect="1"/>
          </p:cNvPicPr>
          <p:nvPr/>
        </p:nvPicPr>
        <p:blipFill>
          <a:blip r:embed="rId6"/>
          <a:stretch>
            <a:fillRect/>
          </a:stretch>
        </p:blipFill>
        <p:spPr>
          <a:xfrm>
            <a:off x="6856805" y="1431927"/>
            <a:ext cx="2953512" cy="1653966"/>
          </a:xfrm>
          <a:prstGeom prst="rect">
            <a:avLst/>
          </a:prstGeom>
          <a:effectLst>
            <a:outerShdw blurRad="50800" dist="38100" dir="5400000" algn="t" rotWithShape="0">
              <a:prstClr val="black">
                <a:alpha val="43000"/>
              </a:prstClr>
            </a:outerShdw>
          </a:effectLst>
        </p:spPr>
      </p:pic>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35459" y="5163378"/>
            <a:ext cx="9164206" cy="1316931"/>
          </a:xfrm>
        </p:spPr>
        <p:txBody>
          <a:bodyPr>
            <a:normAutofit/>
          </a:bodyPr>
          <a:lstStyle/>
          <a:p>
            <a:pPr marL="0" indent="0">
              <a:buNone/>
            </a:pPr>
            <a:r>
              <a:rPr lang="en-GB" sz="1800" dirty="0"/>
              <a:t>A quick overview of the complete interactive media product I have created for Kelham island museum</a:t>
            </a:r>
          </a:p>
        </p:txBody>
      </p:sp>
      <p:sp>
        <p:nvSpPr>
          <p:cNvPr id="3" name="Arrow: Left 2">
            <a:hlinkClick r:id="" action="ppaction://hlinkshowjump?jump=previousslide"/>
            <a:extLst>
              <a:ext uri="{FF2B5EF4-FFF2-40B4-BE49-F238E27FC236}">
                <a16:creationId xmlns:a16="http://schemas.microsoft.com/office/drawing/2014/main" id="{FFEB3486-77B4-FD09-CE5F-52A0F6A5007C}"/>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02BD99B8-E4A2-EF97-CE4A-DFFFAA52DF25}"/>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2934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44EE02A-F0F8-4A23-B21D-CF2066B65D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 name="Picture 17">
            <a:extLst>
              <a:ext uri="{FF2B5EF4-FFF2-40B4-BE49-F238E27FC236}">
                <a16:creationId xmlns:a16="http://schemas.microsoft.com/office/drawing/2014/main" id="{99F13062-7BB6-4A97-B661-CDE2EDEAE7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 name="Oval 19">
            <a:extLst>
              <a:ext uri="{FF2B5EF4-FFF2-40B4-BE49-F238E27FC236}">
                <a16:creationId xmlns:a16="http://schemas.microsoft.com/office/drawing/2014/main" id="{44F3197D-248B-46C5-B6EE-003F4E0C6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FFC3E649-106F-4B41-9FF5-327536E4CF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 name="Picture 23">
            <a:extLst>
              <a:ext uri="{FF2B5EF4-FFF2-40B4-BE49-F238E27FC236}">
                <a16:creationId xmlns:a16="http://schemas.microsoft.com/office/drawing/2014/main" id="{79F6731C-42C0-45DB-9F9A-B831CBEC51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 name="Rectangle 25">
            <a:extLst>
              <a:ext uri="{FF2B5EF4-FFF2-40B4-BE49-F238E27FC236}">
                <a16:creationId xmlns:a16="http://schemas.microsoft.com/office/drawing/2014/main" id="{040549E2-C5A5-4ED5-80AB-070FEBDF5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Content Placeholder 6">
            <a:extLst>
              <a:ext uri="{FF2B5EF4-FFF2-40B4-BE49-F238E27FC236}">
                <a16:creationId xmlns:a16="http://schemas.microsoft.com/office/drawing/2014/main" id="{F958A77D-BBE9-4C5C-A14A-75EF17AC70E0}"/>
              </a:ext>
            </a:extLst>
          </p:cNvPr>
          <p:cNvPicPr>
            <a:picLocks noGrp="1" noChangeAspect="1"/>
          </p:cNvPicPr>
          <p:nvPr>
            <p:ph idx="1"/>
          </p:nvPr>
        </p:nvPicPr>
        <p:blipFill rotWithShape="1">
          <a:blip r:embed="rId8"/>
          <a:srcRect l="42837" r="14705"/>
          <a:stretch/>
        </p:blipFill>
        <p:spPr>
          <a:xfrm>
            <a:off x="1" y="-5"/>
            <a:ext cx="4060014" cy="5020241"/>
          </a:xfrm>
          <a:custGeom>
            <a:avLst/>
            <a:gdLst/>
            <a:ahLst/>
            <a:cxnLst/>
            <a:rect l="l" t="t" r="r" b="b"/>
            <a:pathLst>
              <a:path w="4060014" h="5020241">
                <a:moveTo>
                  <a:pt x="0" y="0"/>
                </a:moveTo>
                <a:lnTo>
                  <a:pt x="4060014" y="0"/>
                </a:lnTo>
                <a:lnTo>
                  <a:pt x="4060014" y="451006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9" name="Picture 8">
            <a:extLst>
              <a:ext uri="{FF2B5EF4-FFF2-40B4-BE49-F238E27FC236}">
                <a16:creationId xmlns:a16="http://schemas.microsoft.com/office/drawing/2014/main" id="{8F3F715C-D001-4B9B-A929-FF2626D8616D}"/>
              </a:ext>
            </a:extLst>
          </p:cNvPr>
          <p:cNvPicPr>
            <a:picLocks noChangeAspect="1"/>
          </p:cNvPicPr>
          <p:nvPr/>
        </p:nvPicPr>
        <p:blipFill rotWithShape="1">
          <a:blip r:embed="rId9"/>
          <a:srcRect l="33482" r="23171" b="-1"/>
          <a:stretch/>
        </p:blipFill>
        <p:spPr>
          <a:xfrm>
            <a:off x="8131987" y="-7"/>
            <a:ext cx="4059709" cy="4542350"/>
          </a:xfrm>
          <a:custGeom>
            <a:avLst/>
            <a:gdLst/>
            <a:ahLst/>
            <a:cxnLst/>
            <a:rect l="l" t="t" r="r" b="b"/>
            <a:pathLst>
              <a:path w="4059709" h="4542350">
                <a:moveTo>
                  <a:pt x="0" y="0"/>
                </a:moveTo>
                <a:lnTo>
                  <a:pt x="4059709" y="0"/>
                </a:lnTo>
                <a:lnTo>
                  <a:pt x="4059709" y="4057991"/>
                </a:lnTo>
                <a:lnTo>
                  <a:pt x="3782959" y="4110187"/>
                </a:lnTo>
                <a:lnTo>
                  <a:pt x="3507426" y="4159931"/>
                </a:lnTo>
                <a:lnTo>
                  <a:pt x="3230675" y="4208624"/>
                </a:lnTo>
                <a:lnTo>
                  <a:pt x="2952704" y="4250310"/>
                </a:lnTo>
                <a:lnTo>
                  <a:pt x="2675953" y="4292347"/>
                </a:lnTo>
                <a:lnTo>
                  <a:pt x="2397982" y="4331582"/>
                </a:lnTo>
                <a:lnTo>
                  <a:pt x="2123669" y="4365211"/>
                </a:lnTo>
                <a:lnTo>
                  <a:pt x="1845698" y="4397089"/>
                </a:lnTo>
                <a:lnTo>
                  <a:pt x="1568947" y="4426165"/>
                </a:lnTo>
                <a:lnTo>
                  <a:pt x="1297072" y="4451387"/>
                </a:lnTo>
                <a:lnTo>
                  <a:pt x="1021540" y="4476609"/>
                </a:lnTo>
                <a:lnTo>
                  <a:pt x="749665" y="4497628"/>
                </a:lnTo>
                <a:lnTo>
                  <a:pt x="477790" y="4514092"/>
                </a:lnTo>
                <a:lnTo>
                  <a:pt x="207135" y="4531258"/>
                </a:lnTo>
                <a:lnTo>
                  <a:pt x="0" y="4542350"/>
                </a:lnTo>
                <a:close/>
              </a:path>
            </a:pathLst>
          </a:custGeom>
        </p:spPr>
      </p:pic>
      <p:sp>
        <p:nvSpPr>
          <p:cNvPr id="2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0" name="Freeform: Shape 2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543CEC2A-A7C9-444F-A6E4-E3E98F0763EF}"/>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dirty="0">
                <a:solidFill>
                  <a:srgbClr val="EBEBEB"/>
                </a:solidFill>
              </a:rPr>
              <a:t>The theme/style</a:t>
            </a:r>
          </a:p>
        </p:txBody>
      </p:sp>
      <p:pic>
        <p:nvPicPr>
          <p:cNvPr id="11" name="Picture 10">
            <a:extLst>
              <a:ext uri="{FF2B5EF4-FFF2-40B4-BE49-F238E27FC236}">
                <a16:creationId xmlns:a16="http://schemas.microsoft.com/office/drawing/2014/main" id="{2E62001F-4CBA-4EED-A531-41EC4201DD64}"/>
              </a:ext>
            </a:extLst>
          </p:cNvPr>
          <p:cNvPicPr>
            <a:picLocks noChangeAspect="1"/>
          </p:cNvPicPr>
          <p:nvPr/>
        </p:nvPicPr>
        <p:blipFill rotWithShape="1">
          <a:blip r:embed="rId10"/>
          <a:srcRect r="2" b="10241"/>
          <a:stretch/>
        </p:blipFill>
        <p:spPr>
          <a:xfrm>
            <a:off x="4060015" y="10"/>
            <a:ext cx="4071972" cy="4583093"/>
          </a:xfrm>
          <a:custGeom>
            <a:avLst/>
            <a:gdLst/>
            <a:ahLst/>
            <a:cxnLst/>
            <a:rect l="l" t="t" r="r" b="b"/>
            <a:pathLst>
              <a:path w="4071972" h="4583103">
                <a:moveTo>
                  <a:pt x="0" y="0"/>
                </a:moveTo>
                <a:lnTo>
                  <a:pt x="4071972" y="0"/>
                </a:lnTo>
                <a:lnTo>
                  <a:pt x="4071972" y="4542358"/>
                </a:lnTo>
                <a:lnTo>
                  <a:pt x="4011042" y="4545620"/>
                </a:lnTo>
                <a:lnTo>
                  <a:pt x="3745263" y="4555779"/>
                </a:lnTo>
                <a:lnTo>
                  <a:pt x="3479483" y="4564537"/>
                </a:lnTo>
                <a:lnTo>
                  <a:pt x="3216143" y="4572944"/>
                </a:lnTo>
                <a:lnTo>
                  <a:pt x="2956461" y="4576798"/>
                </a:lnTo>
                <a:lnTo>
                  <a:pt x="2696778" y="4581001"/>
                </a:lnTo>
                <a:lnTo>
                  <a:pt x="2440752" y="4583103"/>
                </a:lnTo>
                <a:lnTo>
                  <a:pt x="2187164" y="4581001"/>
                </a:lnTo>
                <a:lnTo>
                  <a:pt x="1936015" y="4581001"/>
                </a:lnTo>
                <a:lnTo>
                  <a:pt x="1687305" y="4576798"/>
                </a:lnTo>
                <a:lnTo>
                  <a:pt x="1443471" y="4570492"/>
                </a:lnTo>
                <a:lnTo>
                  <a:pt x="1202077" y="4564537"/>
                </a:lnTo>
                <a:lnTo>
                  <a:pt x="965557" y="4557881"/>
                </a:lnTo>
                <a:lnTo>
                  <a:pt x="730256" y="4547722"/>
                </a:lnTo>
                <a:lnTo>
                  <a:pt x="498615" y="4536862"/>
                </a:lnTo>
                <a:lnTo>
                  <a:pt x="271848" y="4527054"/>
                </a:lnTo>
                <a:lnTo>
                  <a:pt x="0" y="4510054"/>
                </a:lnTo>
                <a:close/>
              </a:path>
            </a:pathLst>
          </a:custGeom>
        </p:spPr>
      </p:pic>
      <p:sp>
        <p:nvSpPr>
          <p:cNvPr id="4" name="Arrow: Left 3">
            <a:hlinkClick r:id="" action="ppaction://hlinkshowjump?jump=previousslide"/>
            <a:extLst>
              <a:ext uri="{FF2B5EF4-FFF2-40B4-BE49-F238E27FC236}">
                <a16:creationId xmlns:a16="http://schemas.microsoft.com/office/drawing/2014/main" id="{2CC7D0F1-3412-41ED-8FAD-AE2CF12099F2}"/>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9D4D3856-2802-4319-85E7-1BE86CF08FD0}"/>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1B2886F-EA98-47E8-B6E5-3E1CC42F6532}"/>
              </a:ext>
            </a:extLst>
          </p:cNvPr>
          <p:cNvSpPr txBox="1"/>
          <p:nvPr/>
        </p:nvSpPr>
        <p:spPr>
          <a:xfrm>
            <a:off x="750771" y="5722372"/>
            <a:ext cx="9399069" cy="646331"/>
          </a:xfrm>
          <a:prstGeom prst="rect">
            <a:avLst/>
          </a:prstGeom>
          <a:noFill/>
        </p:spPr>
        <p:txBody>
          <a:bodyPr wrap="square" rtlCol="0">
            <a:spAutoFit/>
          </a:bodyPr>
          <a:lstStyle/>
          <a:p>
            <a:r>
              <a:rPr lang="en-GB" dirty="0"/>
              <a:t>In keeping with Kelham island’s industrial style I tried to use a colour pallet of greys and blacks to fit the metal colours which are prevalent in their museum. </a:t>
            </a:r>
          </a:p>
        </p:txBody>
      </p:sp>
    </p:spTree>
    <p:extLst>
      <p:ext uri="{BB962C8B-B14F-4D97-AF65-F5344CB8AC3E}">
        <p14:creationId xmlns:p14="http://schemas.microsoft.com/office/powerpoint/2010/main" val="60672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6A42-9AA6-41AB-A598-60DCB36F7F4D}"/>
              </a:ext>
            </a:extLst>
          </p:cNvPr>
          <p:cNvSpPr>
            <a:spLocks noGrp="1"/>
          </p:cNvSpPr>
          <p:nvPr>
            <p:ph type="title"/>
          </p:nvPr>
        </p:nvSpPr>
        <p:spPr>
          <a:xfrm>
            <a:off x="646111" y="609601"/>
            <a:ext cx="3325731" cy="1675975"/>
          </a:xfrm>
        </p:spPr>
        <p:txBody>
          <a:bodyPr>
            <a:normAutofit/>
          </a:bodyPr>
          <a:lstStyle/>
          <a:p>
            <a:r>
              <a:rPr lang="en-GB" dirty="0"/>
              <a:t>The models</a:t>
            </a:r>
          </a:p>
        </p:txBody>
      </p:sp>
      <p:pic>
        <p:nvPicPr>
          <p:cNvPr id="7" name="Picture 6">
            <a:extLst>
              <a:ext uri="{FF2B5EF4-FFF2-40B4-BE49-F238E27FC236}">
                <a16:creationId xmlns:a16="http://schemas.microsoft.com/office/drawing/2014/main" id="{B770989E-154E-4D03-8AC6-9A4929A14EA5}"/>
              </a:ext>
            </a:extLst>
          </p:cNvPr>
          <p:cNvPicPr>
            <a:picLocks noChangeAspect="1"/>
          </p:cNvPicPr>
          <p:nvPr/>
        </p:nvPicPr>
        <p:blipFill rotWithShape="1">
          <a:blip r:embed="rId4"/>
          <a:srcRect l="17023" r="13286"/>
          <a:stretch/>
        </p:blipFill>
        <p:spPr>
          <a:xfrm>
            <a:off x="4613644" y="609368"/>
            <a:ext cx="3409037" cy="5638797"/>
          </a:xfrm>
          <a:prstGeom prst="rect">
            <a:avLst/>
          </a:prstGeom>
          <a:effectLst>
            <a:outerShdw blurRad="50800" dist="38100" dir="5400000" algn="t" rotWithShape="0">
              <a:prstClr val="black">
                <a:alpha val="43000"/>
              </a:prstClr>
            </a:outerShdw>
          </a:effectLst>
        </p:spPr>
      </p:pic>
      <p:pic>
        <p:nvPicPr>
          <p:cNvPr id="5" name="Picture 4">
            <a:extLst>
              <a:ext uri="{FF2B5EF4-FFF2-40B4-BE49-F238E27FC236}">
                <a16:creationId xmlns:a16="http://schemas.microsoft.com/office/drawing/2014/main" id="{C8FB0F36-3CD7-4B12-AEBD-FCE0F7D7211C}"/>
              </a:ext>
            </a:extLst>
          </p:cNvPr>
          <p:cNvPicPr>
            <a:picLocks noChangeAspect="1"/>
          </p:cNvPicPr>
          <p:nvPr/>
        </p:nvPicPr>
        <p:blipFill rotWithShape="1">
          <a:blip r:embed="rId5"/>
          <a:srcRect t="6335" r="3" b="28959"/>
          <a:stretch/>
        </p:blipFill>
        <p:spPr>
          <a:xfrm>
            <a:off x="8135262" y="609602"/>
            <a:ext cx="3409037" cy="2766058"/>
          </a:xfrm>
          <a:prstGeom prst="rect">
            <a:avLst/>
          </a:prstGeom>
          <a:effectLst>
            <a:outerShdw blurRad="50800" dist="38100" dir="5400000" algn="t" rotWithShape="0">
              <a:prstClr val="black">
                <a:alpha val="43000"/>
              </a:prstClr>
            </a:outerShdw>
          </a:effectLst>
        </p:spPr>
      </p:pic>
      <p:sp>
        <p:nvSpPr>
          <p:cNvPr id="26" name="Rectangle 13">
            <a:extLst>
              <a:ext uri="{FF2B5EF4-FFF2-40B4-BE49-F238E27FC236}">
                <a16:creationId xmlns:a16="http://schemas.microsoft.com/office/drawing/2014/main" id="{0F8EDF29-1535-4A6E-807D-812733F33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141D2C8-B247-4765-8E28-348DE4451B1C}"/>
              </a:ext>
            </a:extLst>
          </p:cNvPr>
          <p:cNvSpPr>
            <a:spLocks noGrp="1"/>
          </p:cNvSpPr>
          <p:nvPr>
            <p:ph idx="1"/>
          </p:nvPr>
        </p:nvSpPr>
        <p:spPr>
          <a:xfrm>
            <a:off x="642176" y="2484544"/>
            <a:ext cx="3329666" cy="3763855"/>
          </a:xfrm>
        </p:spPr>
        <p:txBody>
          <a:bodyPr>
            <a:normAutofit/>
          </a:bodyPr>
          <a:lstStyle/>
          <a:p>
            <a:pPr marL="0" indent="0">
              <a:buNone/>
            </a:pPr>
            <a:r>
              <a:rPr lang="en-GB" dirty="0"/>
              <a:t>For the models I decided to pick machines which were showcased inside the museum, such as the Bessemer converter, and other machines which are part of the history of steel manufacturing, and are still used today such as the Drill press</a:t>
            </a:r>
          </a:p>
        </p:txBody>
      </p:sp>
      <p:pic>
        <p:nvPicPr>
          <p:cNvPr id="9" name="Picture 8">
            <a:extLst>
              <a:ext uri="{FF2B5EF4-FFF2-40B4-BE49-F238E27FC236}">
                <a16:creationId xmlns:a16="http://schemas.microsoft.com/office/drawing/2014/main" id="{1ED7B0D0-8EED-497F-A538-A4178FE78872}"/>
              </a:ext>
            </a:extLst>
          </p:cNvPr>
          <p:cNvPicPr>
            <a:picLocks noChangeAspect="1"/>
          </p:cNvPicPr>
          <p:nvPr/>
        </p:nvPicPr>
        <p:blipFill rotWithShape="1">
          <a:blip r:embed="rId6"/>
          <a:srcRect l="9479" r="20886" b="-2"/>
          <a:stretch/>
        </p:blipFill>
        <p:spPr>
          <a:xfrm>
            <a:off x="8135262" y="3482340"/>
            <a:ext cx="3409037" cy="276605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715756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1032">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29BB71-B0C1-42DC-81E1-B161F4BE257B}"/>
              </a:ext>
            </a:extLst>
          </p:cNvPr>
          <p:cNvSpPr>
            <a:spLocks noGrp="1"/>
          </p:cNvSpPr>
          <p:nvPr>
            <p:ph type="title"/>
          </p:nvPr>
        </p:nvSpPr>
        <p:spPr>
          <a:xfrm>
            <a:off x="648930" y="629266"/>
            <a:ext cx="5616217" cy="1622321"/>
          </a:xfrm>
        </p:spPr>
        <p:txBody>
          <a:bodyPr>
            <a:normAutofit/>
          </a:bodyPr>
          <a:lstStyle/>
          <a:p>
            <a:r>
              <a:rPr lang="en-GB" dirty="0">
                <a:solidFill>
                  <a:srgbClr val="EBEBEB"/>
                </a:solidFill>
              </a:rPr>
              <a:t>The platform</a:t>
            </a:r>
          </a:p>
        </p:txBody>
      </p:sp>
      <p:sp>
        <p:nvSpPr>
          <p:cNvPr id="1032"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034" name="Freeform: Shape 1036">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028" name="Picture 4" descr="Image result for oculus quest 2">
            <a:extLst>
              <a:ext uri="{FF2B5EF4-FFF2-40B4-BE49-F238E27FC236}">
                <a16:creationId xmlns:a16="http://schemas.microsoft.com/office/drawing/2014/main" id="{C41F46E3-4F9E-4296-8836-688C5B83F3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63742" y="2193783"/>
            <a:ext cx="3980139" cy="247043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36" name="Rectangle 1038">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18E108F-93BF-4F6B-9E5D-CD7864C5A2BC}"/>
              </a:ext>
            </a:extLst>
          </p:cNvPr>
          <p:cNvSpPr>
            <a:spLocks noGrp="1"/>
          </p:cNvSpPr>
          <p:nvPr>
            <p:ph idx="1"/>
          </p:nvPr>
        </p:nvSpPr>
        <p:spPr>
          <a:xfrm>
            <a:off x="648931" y="2438400"/>
            <a:ext cx="5616216" cy="3785419"/>
          </a:xfrm>
        </p:spPr>
        <p:txBody>
          <a:bodyPr>
            <a:normAutofit/>
          </a:bodyPr>
          <a:lstStyle/>
          <a:p>
            <a:pPr marL="0" indent="0">
              <a:buNone/>
            </a:pPr>
            <a:r>
              <a:rPr lang="en-GB" dirty="0">
                <a:solidFill>
                  <a:srgbClr val="FFFFFF"/>
                </a:solidFill>
              </a:rPr>
              <a:t>For the platform of my project I chose to use the oculus quest 2 as it is highly interactive and portable, and requires little to no maintenance </a:t>
            </a:r>
          </a:p>
        </p:txBody>
      </p:sp>
    </p:spTree>
    <p:extLst>
      <p:ext uri="{BB962C8B-B14F-4D97-AF65-F5344CB8AC3E}">
        <p14:creationId xmlns:p14="http://schemas.microsoft.com/office/powerpoint/2010/main" val="109739083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a:lstStyle/>
          <a:p>
            <a:r>
              <a:rPr lang="en-US" dirty="0"/>
              <a:t>Introduction</a:t>
            </a:r>
          </a:p>
        </p:txBody>
      </p:sp>
      <p:sp>
        <p:nvSpPr>
          <p:cNvPr id="5" name="TextBox 4">
            <a:extLst>
              <a:ext uri="{FF2B5EF4-FFF2-40B4-BE49-F238E27FC236}">
                <a16:creationId xmlns:a16="http://schemas.microsoft.com/office/drawing/2014/main" id="{D7E50412-5A8C-03B5-0017-AB0B1F85AFDF}"/>
              </a:ext>
            </a:extLst>
          </p:cNvPr>
          <p:cNvSpPr txBox="1"/>
          <p:nvPr/>
        </p:nvSpPr>
        <p:spPr>
          <a:xfrm>
            <a:off x="6355877" y="2065866"/>
            <a:ext cx="4680268" cy="4093428"/>
          </a:xfrm>
          <a:prstGeom prst="rect">
            <a:avLst/>
          </a:prstGeom>
          <a:noFill/>
        </p:spPr>
        <p:txBody>
          <a:bodyPr wrap="square" rtlCol="0">
            <a:spAutoFit/>
          </a:bodyPr>
          <a:lstStyle/>
          <a:p>
            <a:r>
              <a:rPr lang="en-US" sz="2400" dirty="0"/>
              <a:t>The product</a:t>
            </a:r>
          </a:p>
          <a:p>
            <a:endParaRPr lang="en-US" sz="2000" dirty="0"/>
          </a:p>
          <a:p>
            <a:r>
              <a:rPr lang="en-US" sz="2000" dirty="0"/>
              <a:t>I have created a virtual reality experience, which lets the user to walk around and learn more about certain machines used in the manufacturing of steel, allowing them to see the machines up close and interact with them, alongside also having the option to read about them and their uses.</a:t>
            </a:r>
          </a:p>
          <a:p>
            <a:endParaRPr lang="en-US" dirty="0"/>
          </a:p>
          <a:p>
            <a:endParaRPr lang="en-GB" dirty="0"/>
          </a:p>
        </p:txBody>
      </p:sp>
      <p:sp>
        <p:nvSpPr>
          <p:cNvPr id="7" name="TextBox 6">
            <a:extLst>
              <a:ext uri="{FF2B5EF4-FFF2-40B4-BE49-F238E27FC236}">
                <a16:creationId xmlns:a16="http://schemas.microsoft.com/office/drawing/2014/main" id="{28C9A911-3ABC-95E7-7064-29493199A39C}"/>
              </a:ext>
            </a:extLst>
          </p:cNvPr>
          <p:cNvSpPr txBox="1"/>
          <p:nvPr/>
        </p:nvSpPr>
        <p:spPr>
          <a:xfrm>
            <a:off x="1155855" y="2065867"/>
            <a:ext cx="4680268" cy="4431983"/>
          </a:xfrm>
          <a:prstGeom prst="rect">
            <a:avLst/>
          </a:prstGeom>
          <a:noFill/>
        </p:spPr>
        <p:txBody>
          <a:bodyPr wrap="square" rtlCol="0">
            <a:spAutoFit/>
          </a:bodyPr>
          <a:lstStyle/>
          <a:p>
            <a:r>
              <a:rPr lang="en-US" sz="2400" dirty="0"/>
              <a:t>The client</a:t>
            </a:r>
          </a:p>
          <a:p>
            <a:endParaRPr lang="en-US" sz="2000" dirty="0"/>
          </a:p>
          <a:p>
            <a:r>
              <a:rPr lang="en-US" sz="2000" dirty="0"/>
              <a:t>The client for this project was Kelham island museum, a museum celebrating the industrial history of Sheffield and its part in the manufacturing of steel. They have tasked me with creating an interactive element to enhance the experience of visiting their museum, while educating visitors about exhibits or the history of the museum.</a:t>
            </a:r>
            <a:endParaRPr lang="en-US" dirty="0"/>
          </a:p>
          <a:p>
            <a:endParaRPr lang="en-GB" dirty="0"/>
          </a:p>
        </p:txBody>
      </p:sp>
      <p:sp>
        <p:nvSpPr>
          <p:cNvPr id="10" name="Arrow: Left 9">
            <a:hlinkClick r:id="" action="ppaction://hlinkshowjump?jump=previousslide"/>
            <a:extLst>
              <a:ext uri="{FF2B5EF4-FFF2-40B4-BE49-F238E27FC236}">
                <a16:creationId xmlns:a16="http://schemas.microsoft.com/office/drawing/2014/main" id="{441B2379-AED0-9D6A-BEDE-C94BC5E75C49}"/>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hlinkClick r:id="" action="ppaction://hlinkshowjump?jump=nextslide"/>
            <a:extLst>
              <a:ext uri="{FF2B5EF4-FFF2-40B4-BE49-F238E27FC236}">
                <a16:creationId xmlns:a16="http://schemas.microsoft.com/office/drawing/2014/main" id="{34A0F46F-F654-DB55-8E5C-AA094A903462}"/>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93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rPr>
              <a:t>Kirin Harrington – utc olp</a:t>
            </a:r>
          </a:p>
          <a:p>
            <a:r>
              <a:rPr lang="en-US" dirty="0">
                <a:solidFill>
                  <a:schemeClr val="accent1">
                    <a:lumMod val="40000"/>
                    <a:lumOff val="60000"/>
                  </a:schemeClr>
                </a:solidFill>
              </a:rPr>
              <a:t>kirin@twosmallpeople.co.uk</a:t>
            </a:r>
          </a:p>
        </p:txBody>
      </p:sp>
    </p:spTree>
    <p:extLst>
      <p:ext uri="{BB962C8B-B14F-4D97-AF65-F5344CB8AC3E}">
        <p14:creationId xmlns:p14="http://schemas.microsoft.com/office/powerpoint/2010/main" val="29399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a:lstStyle/>
          <a:p>
            <a:r>
              <a:rPr lang="en-US" dirty="0"/>
              <a:t>Contents</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1103312" y="2052918"/>
            <a:ext cx="4700722" cy="4195481"/>
          </a:xfrm>
        </p:spPr>
        <p:txBody>
          <a:bodyPr>
            <a:normAutofit lnSpcReduction="10000"/>
          </a:bodyPr>
          <a:lstStyle/>
          <a:p>
            <a:pPr marL="0" indent="0">
              <a:buNone/>
            </a:pPr>
            <a:r>
              <a:rPr lang="en-GB" sz="2800" dirty="0">
                <a:hlinkClick r:id="" action="ppaction://hlinkshowjump?jump=firstslide"/>
              </a:rPr>
              <a:t>Title page</a:t>
            </a:r>
            <a:endParaRPr lang="en-GB" sz="2800" dirty="0"/>
          </a:p>
          <a:p>
            <a:pPr marL="0" indent="0">
              <a:buNone/>
            </a:pPr>
            <a:r>
              <a:rPr lang="en-GB" dirty="0">
                <a:hlinkClick r:id="rId3" action="ppaction://hlinksldjump"/>
              </a:rPr>
              <a:t>Introduction</a:t>
            </a:r>
            <a:endParaRPr lang="en-GB" dirty="0"/>
          </a:p>
          <a:p>
            <a:pPr marL="0" indent="0">
              <a:buNone/>
            </a:pPr>
            <a:r>
              <a:rPr lang="en-GB" dirty="0">
                <a:hlinkClick r:id="rId4" action="ppaction://hlinksldjump"/>
              </a:rPr>
              <a:t>Contents</a:t>
            </a:r>
            <a:endParaRPr lang="en-GB" dirty="0"/>
          </a:p>
          <a:p>
            <a:pPr marL="0" indent="0">
              <a:buNone/>
            </a:pPr>
            <a:r>
              <a:rPr lang="en-GB" sz="2400" dirty="0">
                <a:hlinkClick r:id="rId5" action="ppaction://hlinksldjump"/>
              </a:rPr>
              <a:t>Components of the project</a:t>
            </a:r>
            <a:endParaRPr lang="en-GB" sz="2400" dirty="0"/>
          </a:p>
          <a:p>
            <a:pPr marL="0" indent="0">
              <a:buNone/>
            </a:pPr>
            <a:r>
              <a:rPr lang="en-GB" dirty="0">
                <a:hlinkClick r:id="rId6" action="ppaction://hlinksldjump"/>
              </a:rPr>
              <a:t>Blender – An introduction</a:t>
            </a:r>
            <a:endParaRPr lang="en-GB" dirty="0"/>
          </a:p>
          <a:p>
            <a:pPr marL="0" indent="0">
              <a:buNone/>
            </a:pPr>
            <a:r>
              <a:rPr lang="en-GB" dirty="0">
                <a:hlinkClick r:id="rId7" action="ppaction://hlinksldjump"/>
              </a:rPr>
              <a:t>Blender - Evidence</a:t>
            </a:r>
            <a:endParaRPr lang="en-GB" dirty="0"/>
          </a:p>
          <a:p>
            <a:pPr marL="0" indent="0">
              <a:buNone/>
            </a:pPr>
            <a:r>
              <a:rPr lang="en-GB" dirty="0">
                <a:hlinkClick r:id="rId8" action="ppaction://hlinksldjump"/>
              </a:rPr>
              <a:t>Unity – An introduction</a:t>
            </a:r>
            <a:endParaRPr lang="en-GB" dirty="0"/>
          </a:p>
          <a:p>
            <a:pPr marL="0" indent="0">
              <a:buNone/>
            </a:pPr>
            <a:r>
              <a:rPr lang="en-GB" dirty="0">
                <a:hlinkClick r:id="rId9" action="ppaction://hlinksldjump"/>
              </a:rPr>
              <a:t>Unity - Evidence</a:t>
            </a:r>
            <a:endParaRPr lang="en-GB" dirty="0"/>
          </a:p>
          <a:p>
            <a:pPr marL="0" indent="0">
              <a:buNone/>
            </a:pPr>
            <a:r>
              <a:rPr lang="en-GB" dirty="0">
                <a:hlinkClick r:id="rId10" action="ppaction://hlinksldjump"/>
              </a:rPr>
              <a:t>Visual Studio Code – An introduction</a:t>
            </a:r>
            <a:endParaRPr lang="en-GB" dirty="0"/>
          </a:p>
          <a:p>
            <a:pPr marL="0" indent="0">
              <a:buNone/>
            </a:pPr>
            <a:r>
              <a:rPr lang="en-GB" dirty="0">
                <a:hlinkClick r:id="rId11" action="ppaction://hlinksldjump"/>
              </a:rPr>
              <a:t>Visual Studio Code - Evidence</a:t>
            </a:r>
            <a:endParaRPr lang="en-GB" dirty="0"/>
          </a:p>
        </p:txBody>
      </p:sp>
      <p:sp>
        <p:nvSpPr>
          <p:cNvPr id="3" name="Arrow: Left 2">
            <a:hlinkClick r:id="" action="ppaction://hlinkshowjump?jump=previousslide"/>
            <a:extLst>
              <a:ext uri="{FF2B5EF4-FFF2-40B4-BE49-F238E27FC236}">
                <a16:creationId xmlns:a16="http://schemas.microsoft.com/office/drawing/2014/main" id="{60F9F016-134E-4FC4-885E-741F9D5482CD}"/>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1F4A6CF2-2B1F-A563-5093-5C101004824C}"/>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3">
            <a:extLst>
              <a:ext uri="{FF2B5EF4-FFF2-40B4-BE49-F238E27FC236}">
                <a16:creationId xmlns:a16="http://schemas.microsoft.com/office/drawing/2014/main" id="{DF52C795-71D5-4DB4-A84F-F25660786CFA}"/>
              </a:ext>
            </a:extLst>
          </p:cNvPr>
          <p:cNvSpPr txBox="1">
            <a:spLocks/>
          </p:cNvSpPr>
          <p:nvPr/>
        </p:nvSpPr>
        <p:spPr>
          <a:xfrm>
            <a:off x="6096000" y="2052917"/>
            <a:ext cx="4700722"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GB" sz="2400" dirty="0">
                <a:hlinkClick r:id="rId12" action="ppaction://hlinksldjump"/>
              </a:rPr>
              <a:t>The finished product</a:t>
            </a:r>
            <a:endParaRPr lang="en-GB" sz="2400" dirty="0"/>
          </a:p>
          <a:p>
            <a:pPr marL="0" indent="0">
              <a:buFont typeface="Wingdings 3" charset="2"/>
              <a:buNone/>
            </a:pPr>
            <a:endParaRPr lang="en-GB" sz="2400" dirty="0"/>
          </a:p>
        </p:txBody>
      </p:sp>
    </p:spTree>
    <p:extLst>
      <p:ext uri="{BB962C8B-B14F-4D97-AF65-F5344CB8AC3E}">
        <p14:creationId xmlns:p14="http://schemas.microsoft.com/office/powerpoint/2010/main" val="423024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6112" y="4212709"/>
            <a:ext cx="9164206" cy="831400"/>
          </a:xfrm>
        </p:spPr>
        <p:txBody>
          <a:bodyPr>
            <a:normAutofit/>
          </a:bodyPr>
          <a:lstStyle/>
          <a:p>
            <a:r>
              <a:rPr lang="en-US" sz="4000" dirty="0"/>
              <a:t>Components of the project</a:t>
            </a:r>
          </a:p>
        </p:txBody>
      </p:sp>
      <p:pic>
        <p:nvPicPr>
          <p:cNvPr id="4106" name="Picture 10" descr="My first 24 hours with Unity3D – JAY VERSLUIS">
            <a:extLst>
              <a:ext uri="{FF2B5EF4-FFF2-40B4-BE49-F238E27FC236}">
                <a16:creationId xmlns:a16="http://schemas.microsoft.com/office/drawing/2014/main" id="{21DB38C7-584D-CD37-4605-A2CEF12D55D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5458" y="785202"/>
            <a:ext cx="2953512" cy="2953512"/>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pic>
        <p:nvPicPr>
          <p:cNvPr id="4104" name="Picture 8" descr="Visual studio code logo is offensive to me · Issue #87419 · microsoft ...">
            <a:extLst>
              <a:ext uri="{FF2B5EF4-FFF2-40B4-BE49-F238E27FC236}">
                <a16:creationId xmlns:a16="http://schemas.microsoft.com/office/drawing/2014/main" id="{F21D6CB5-2725-1698-91D0-FD8678059EE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46066" y="782154"/>
            <a:ext cx="2953512" cy="2953512"/>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pic>
        <p:nvPicPr>
          <p:cNvPr id="4108" name="Picture 12" descr="Blender Logos">
            <a:extLst>
              <a:ext uri="{FF2B5EF4-FFF2-40B4-BE49-F238E27FC236}">
                <a16:creationId xmlns:a16="http://schemas.microsoft.com/office/drawing/2014/main" id="{FC1E1F9A-8B24-73EA-E5F7-CF407C55E28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856805" y="785202"/>
            <a:ext cx="2953512" cy="2953512"/>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35459" y="5163378"/>
            <a:ext cx="9164206" cy="1316931"/>
          </a:xfrm>
        </p:spPr>
        <p:txBody>
          <a:bodyPr>
            <a:normAutofit/>
          </a:bodyPr>
          <a:lstStyle/>
          <a:p>
            <a:pPr marL="0" indent="0">
              <a:buNone/>
            </a:pPr>
            <a:r>
              <a:rPr lang="en-GB" sz="1800"/>
              <a:t>To create this interactive media product I had to make use of a large variety of tools and software, including things like Blender, Unity, and Visual studio code</a:t>
            </a:r>
          </a:p>
        </p:txBody>
      </p:sp>
      <p:sp>
        <p:nvSpPr>
          <p:cNvPr id="3" name="Arrow: Left 2">
            <a:hlinkClick r:id="" action="ppaction://hlinkshowjump?jump=previousslide"/>
            <a:extLst>
              <a:ext uri="{FF2B5EF4-FFF2-40B4-BE49-F238E27FC236}">
                <a16:creationId xmlns:a16="http://schemas.microsoft.com/office/drawing/2014/main" id="{FFEB3486-77B4-FD09-CE5F-52A0F6A5007C}"/>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02BD99B8-E4A2-EF97-CE4A-DFFFAA52DF25}"/>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125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Blender – an introduction</a:t>
            </a:r>
          </a:p>
        </p:txBody>
      </p:sp>
      <p:sp>
        <p:nvSpPr>
          <p:cNvPr id="1032" name="Content Placeholder 1031">
            <a:extLst>
              <a:ext uri="{FF2B5EF4-FFF2-40B4-BE49-F238E27FC236}">
                <a16:creationId xmlns:a16="http://schemas.microsoft.com/office/drawing/2014/main" id="{83EAB883-9195-E6A5-2D2C-8FB9E638DC86}"/>
              </a:ext>
            </a:extLst>
          </p:cNvPr>
          <p:cNvSpPr>
            <a:spLocks noGrp="1"/>
          </p:cNvSpPr>
          <p:nvPr>
            <p:ph idx="1"/>
          </p:nvPr>
        </p:nvSpPr>
        <p:spPr>
          <a:xfrm>
            <a:off x="648930" y="2438400"/>
            <a:ext cx="6188189" cy="3785419"/>
          </a:xfrm>
        </p:spPr>
        <p:txBody>
          <a:bodyPr>
            <a:normAutofit/>
          </a:bodyPr>
          <a:lstStyle/>
          <a:p>
            <a:pPr marL="0" indent="0">
              <a:buNone/>
            </a:pPr>
            <a:r>
              <a:rPr lang="en-US" dirty="0">
                <a:solidFill>
                  <a:srgbClr val="FFFFFF"/>
                </a:solidFill>
              </a:rPr>
              <a:t>Blender is a free and open-source 3D development software that I used extensively throughout my Interactive media product.</a:t>
            </a:r>
          </a:p>
          <a:p>
            <a:pPr marL="0" indent="0">
              <a:buNone/>
            </a:pPr>
            <a:endParaRPr lang="en-US" dirty="0">
              <a:solidFill>
                <a:srgbClr val="FFFFFF"/>
              </a:solidFill>
            </a:endParaRPr>
          </a:p>
          <a:p>
            <a:pPr marL="0" indent="0">
              <a:buNone/>
            </a:pPr>
            <a:r>
              <a:rPr lang="en-US" dirty="0">
                <a:solidFill>
                  <a:srgbClr val="FFFFFF"/>
                </a:solidFill>
              </a:rPr>
              <a:t>I used it to create models of machines that are used commonly in the steel manufacturing process.</a:t>
            </a:r>
          </a:p>
        </p:txBody>
      </p:sp>
      <p:sp>
        <p:nvSpPr>
          <p:cNvPr id="104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9" name="Picture 8">
            <a:extLst>
              <a:ext uri="{FF2B5EF4-FFF2-40B4-BE49-F238E27FC236}">
                <a16:creationId xmlns:a16="http://schemas.microsoft.com/office/drawing/2014/main" id="{B0CA4A2E-421B-A5BF-EF9D-2F049D63E3B7}"/>
              </a:ext>
            </a:extLst>
          </p:cNvPr>
          <p:cNvPicPr>
            <a:picLocks noChangeAspect="1"/>
          </p:cNvPicPr>
          <p:nvPr/>
        </p:nvPicPr>
        <p:blipFill rotWithShape="1">
          <a:blip r:embed="rId4"/>
          <a:srcRect l="763" r="7347"/>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7" name="Picture 6">
            <a:extLst>
              <a:ext uri="{FF2B5EF4-FFF2-40B4-BE49-F238E27FC236}">
                <a16:creationId xmlns:a16="http://schemas.microsoft.com/office/drawing/2014/main" id="{A106FD4F-098A-6E04-2248-0EBF74D1776B}"/>
              </a:ext>
            </a:extLst>
          </p:cNvPr>
          <p:cNvPicPr>
            <a:picLocks noChangeAspect="1"/>
          </p:cNvPicPr>
          <p:nvPr/>
        </p:nvPicPr>
        <p:blipFill rotWithShape="1">
          <a:blip r:embed="rId5"/>
          <a:srcRect r="9897" b="-1"/>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3" name="Arrow: Left 2">
            <a:hlinkClick r:id="" action="ppaction://hlinkshowjump?jump=previousslide"/>
            <a:extLst>
              <a:ext uri="{FF2B5EF4-FFF2-40B4-BE49-F238E27FC236}">
                <a16:creationId xmlns:a16="http://schemas.microsoft.com/office/drawing/2014/main" id="{F34A30A4-65D0-52D2-E41F-966A390C2E40}"/>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CA962444-565B-6B5A-0ECE-E646F5B166C7}"/>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205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071" name="Rectangle 207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Blender</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1828800"/>
            <a:ext cx="6188189" cy="4395019"/>
          </a:xfrm>
        </p:spPr>
        <p:txBody>
          <a:bodyPr>
            <a:normAutofit/>
          </a:bodyPr>
          <a:lstStyle/>
          <a:p>
            <a:pPr marL="0" indent="0">
              <a:buNone/>
            </a:pPr>
            <a:r>
              <a:rPr lang="en-GB" u="sng" dirty="0">
                <a:solidFill>
                  <a:srgbClr val="FFFFFF"/>
                </a:solidFill>
              </a:rPr>
              <a:t>Skills shown in these images</a:t>
            </a:r>
          </a:p>
          <a:p>
            <a:r>
              <a:rPr lang="en-GB" dirty="0">
                <a:solidFill>
                  <a:srgbClr val="FFFFFF"/>
                </a:solidFill>
              </a:rPr>
              <a:t>Adding in new objects, to create more complex objects created from a large number of shapes</a:t>
            </a:r>
          </a:p>
          <a:p>
            <a:r>
              <a:rPr lang="en-GB" dirty="0">
                <a:solidFill>
                  <a:srgbClr val="FFFFFF"/>
                </a:solidFill>
              </a:rPr>
              <a:t>Transforming objects, involving moving, rotating and scaling objects</a:t>
            </a:r>
          </a:p>
          <a:p>
            <a:r>
              <a:rPr lang="en-GB" dirty="0">
                <a:solidFill>
                  <a:srgbClr val="FFFFFF"/>
                </a:solidFill>
              </a:rPr>
              <a:t>Deleting faces/vertices, to create more complex shapes and designs</a:t>
            </a:r>
          </a:p>
          <a:p>
            <a:r>
              <a:rPr lang="en-GB" dirty="0">
                <a:solidFill>
                  <a:srgbClr val="FFFFFF"/>
                </a:solidFill>
              </a:rPr>
              <a:t>Using modifiers, in these images I have used the “bevel” modifier to create rounded edges and improve the look of the object</a:t>
            </a:r>
          </a:p>
        </p:txBody>
      </p:sp>
      <p:sp>
        <p:nvSpPr>
          <p:cNvPr id="207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 name="Picture 6">
            <a:extLst>
              <a:ext uri="{FF2B5EF4-FFF2-40B4-BE49-F238E27FC236}">
                <a16:creationId xmlns:a16="http://schemas.microsoft.com/office/drawing/2014/main" id="{9497BC09-C549-ACCD-F3A7-17C0A0813DC8}"/>
              </a:ext>
            </a:extLst>
          </p:cNvPr>
          <p:cNvPicPr>
            <a:picLocks noChangeAspect="1"/>
          </p:cNvPicPr>
          <p:nvPr/>
        </p:nvPicPr>
        <p:blipFill rotWithShape="1">
          <a:blip r:embed="rId4"/>
          <a:srcRect t="20315" r="3" b="16974"/>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2054" name="Picture 6">
            <a:extLst>
              <a:ext uri="{FF2B5EF4-FFF2-40B4-BE49-F238E27FC236}">
                <a16:creationId xmlns:a16="http://schemas.microsoft.com/office/drawing/2014/main" id="{315ADD32-5343-68A5-94DA-ADE93D41F2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11708"/>
          <a:stretch/>
        </p:blipFill>
        <p:spPr bwMode="auto">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a:noFill/>
          <a:extLst>
            <a:ext uri="{909E8E84-426E-40DD-AFC4-6F175D3DCCD1}">
              <a14:hiddenFill xmlns:a14="http://schemas.microsoft.com/office/drawing/2010/main">
                <a:solidFill>
                  <a:srgbClr val="FFFFFF"/>
                </a:solidFill>
              </a14:hiddenFill>
            </a:ext>
          </a:extLst>
        </p:spPr>
      </p:pic>
      <p:sp>
        <p:nvSpPr>
          <p:cNvPr id="3" name="Arrow: Left 2">
            <a:hlinkClick r:id="" action="ppaction://hlinkshowjump?jump=previousslide"/>
            <a:extLst>
              <a:ext uri="{FF2B5EF4-FFF2-40B4-BE49-F238E27FC236}">
                <a16:creationId xmlns:a16="http://schemas.microsoft.com/office/drawing/2014/main" id="{47991324-72D5-952B-FFD9-6F836AC4160F}"/>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5BB2960D-D6EB-B67A-1E98-1BC225C3AF96}"/>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266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086" name="Rectangle 308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Blender</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2438400"/>
            <a:ext cx="6188189" cy="3785419"/>
          </a:xfrm>
        </p:spPr>
        <p:txBody>
          <a:bodyPr>
            <a:normAutofit/>
          </a:bodyPr>
          <a:lstStyle/>
          <a:p>
            <a:pPr marL="0" indent="0">
              <a:buNone/>
            </a:pPr>
            <a:r>
              <a:rPr lang="en-GB" u="sng" dirty="0">
                <a:solidFill>
                  <a:srgbClr val="FFFFFF"/>
                </a:solidFill>
              </a:rPr>
              <a:t>Skills shown in these images</a:t>
            </a:r>
          </a:p>
          <a:p>
            <a:r>
              <a:rPr lang="en-GB" dirty="0">
                <a:solidFill>
                  <a:srgbClr val="FFFFFF"/>
                </a:solidFill>
              </a:rPr>
              <a:t>Array modifier</a:t>
            </a:r>
          </a:p>
          <a:p>
            <a:r>
              <a:rPr lang="en-GB" dirty="0">
                <a:solidFill>
                  <a:srgbClr val="FFFFFF"/>
                </a:solidFill>
              </a:rPr>
              <a:t>Vertex selector</a:t>
            </a:r>
          </a:p>
          <a:p>
            <a:r>
              <a:rPr lang="en-GB" dirty="0">
                <a:solidFill>
                  <a:srgbClr val="FFFFFF"/>
                </a:solidFill>
              </a:rPr>
              <a:t>Duplicating objects</a:t>
            </a:r>
          </a:p>
          <a:p>
            <a:r>
              <a:rPr lang="en-GB" dirty="0">
                <a:solidFill>
                  <a:srgbClr val="FFFFFF"/>
                </a:solidFill>
              </a:rPr>
              <a:t>Extrude tool</a:t>
            </a:r>
          </a:p>
        </p:txBody>
      </p:sp>
      <p:sp>
        <p:nvSpPr>
          <p:cNvPr id="308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028" name="Picture 4">
            <a:extLst>
              <a:ext uri="{FF2B5EF4-FFF2-40B4-BE49-F238E27FC236}">
                <a16:creationId xmlns:a16="http://schemas.microsoft.com/office/drawing/2014/main" id="{A964814B-2AD6-439A-B42D-45D9675FDE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75" r="-1" b="22589"/>
          <a:stretch/>
        </p:blipFill>
        <p:spPr bwMode="auto">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43999CC-58B9-421E-AF78-1FEF8D4C20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99" r="-1" b="10297"/>
          <a:stretch/>
        </p:blipFill>
        <p:spPr bwMode="auto">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a:noFill/>
          <a:extLst>
            <a:ext uri="{909E8E84-426E-40DD-AFC4-6F175D3DCCD1}">
              <a14:hiddenFill xmlns:a14="http://schemas.microsoft.com/office/drawing/2010/main">
                <a:solidFill>
                  <a:srgbClr val="FFFFFF"/>
                </a:solidFill>
              </a14:hiddenFill>
            </a:ext>
          </a:extLst>
        </p:spPr>
      </p:pic>
      <p:sp>
        <p:nvSpPr>
          <p:cNvPr id="3" name="Arrow: Left 2">
            <a:hlinkClick r:id="" action="ppaction://hlinkshowjump?jump=previousslide"/>
            <a:extLst>
              <a:ext uri="{FF2B5EF4-FFF2-40B4-BE49-F238E27FC236}">
                <a16:creationId xmlns:a16="http://schemas.microsoft.com/office/drawing/2014/main" id="{4A996859-4BAC-36E5-92B9-F952752ABAF7}"/>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B111FC6D-3874-926B-4CF1-569D1D3F54DB}"/>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844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093" name="Rectangle 309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Blender</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2438400"/>
            <a:ext cx="6188189" cy="3785419"/>
          </a:xfrm>
        </p:spPr>
        <p:txBody>
          <a:bodyPr>
            <a:normAutofit/>
          </a:bodyPr>
          <a:lstStyle/>
          <a:p>
            <a:pPr marL="0" indent="0">
              <a:buNone/>
            </a:pPr>
            <a:r>
              <a:rPr lang="en-GB" u="sng" dirty="0">
                <a:solidFill>
                  <a:srgbClr val="FFFFFF"/>
                </a:solidFill>
              </a:rPr>
              <a:t>Skills shown in these images</a:t>
            </a:r>
          </a:p>
          <a:p>
            <a:r>
              <a:rPr lang="en-GB" dirty="0">
                <a:solidFill>
                  <a:srgbClr val="FFFFFF"/>
                </a:solidFill>
              </a:rPr>
              <a:t>Shade smooth tool</a:t>
            </a:r>
          </a:p>
          <a:p>
            <a:r>
              <a:rPr lang="en-GB" dirty="0">
                <a:solidFill>
                  <a:srgbClr val="FFFFFF"/>
                </a:solidFill>
              </a:rPr>
              <a:t>Inset faces tool</a:t>
            </a:r>
          </a:p>
          <a:p>
            <a:r>
              <a:rPr lang="en-GB" dirty="0">
                <a:solidFill>
                  <a:srgbClr val="FFFFFF"/>
                </a:solidFill>
              </a:rPr>
              <a:t>Mirror modifier       </a:t>
            </a:r>
          </a:p>
        </p:txBody>
      </p:sp>
      <p:sp>
        <p:nvSpPr>
          <p:cNvPr id="309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052" name="Picture 4">
            <a:extLst>
              <a:ext uri="{FF2B5EF4-FFF2-40B4-BE49-F238E27FC236}">
                <a16:creationId xmlns:a16="http://schemas.microsoft.com/office/drawing/2014/main" id="{6ACA6191-5353-4476-9AA7-E872AF5861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41" r="-1" b="20979"/>
          <a:stretch/>
        </p:blipFill>
        <p:spPr bwMode="auto">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33DB0BA-443C-4603-A58B-B47C51576C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062" r="-1" b="19152"/>
          <a:stretch/>
        </p:blipFill>
        <p:spPr bwMode="auto">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a:noFill/>
          <a:extLst>
            <a:ext uri="{909E8E84-426E-40DD-AFC4-6F175D3DCCD1}">
              <a14:hiddenFill xmlns:a14="http://schemas.microsoft.com/office/drawing/2010/main">
                <a:solidFill>
                  <a:srgbClr val="FFFFFF"/>
                </a:solidFill>
              </a14:hiddenFill>
            </a:ext>
          </a:extLst>
        </p:spPr>
      </p:pic>
      <p:sp>
        <p:nvSpPr>
          <p:cNvPr id="3" name="Arrow: Left 2">
            <a:hlinkClick r:id="" action="ppaction://hlinkshowjump?jump=previousslide"/>
            <a:extLst>
              <a:ext uri="{FF2B5EF4-FFF2-40B4-BE49-F238E27FC236}">
                <a16:creationId xmlns:a16="http://schemas.microsoft.com/office/drawing/2014/main" id="{4A996859-4BAC-36E5-92B9-F952752ABAF7}"/>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B111FC6D-3874-926B-4CF1-569D1D3F54DB}"/>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419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48930" y="629266"/>
            <a:ext cx="6188190" cy="1622321"/>
          </a:xfrm>
        </p:spPr>
        <p:txBody>
          <a:bodyPr>
            <a:normAutofit/>
          </a:bodyPr>
          <a:lstStyle/>
          <a:p>
            <a:r>
              <a:rPr lang="en-US">
                <a:solidFill>
                  <a:srgbClr val="EBEBEB"/>
                </a:solidFill>
              </a:rPr>
              <a:t>Unity – an introduction</a:t>
            </a:r>
          </a:p>
        </p:txBody>
      </p:sp>
      <p:sp>
        <p:nvSpPr>
          <p:cNvPr id="4" name="Content Placeholder 3">
            <a:extLst>
              <a:ext uri="{FF2B5EF4-FFF2-40B4-BE49-F238E27FC236}">
                <a16:creationId xmlns:a16="http://schemas.microsoft.com/office/drawing/2014/main" id="{A009A294-5CA9-138E-BC1A-950B93C72844}"/>
              </a:ext>
            </a:extLst>
          </p:cNvPr>
          <p:cNvSpPr>
            <a:spLocks noGrp="1"/>
          </p:cNvSpPr>
          <p:nvPr>
            <p:ph idx="1"/>
          </p:nvPr>
        </p:nvSpPr>
        <p:spPr>
          <a:xfrm>
            <a:off x="648930" y="2438400"/>
            <a:ext cx="6188189" cy="3785419"/>
          </a:xfrm>
        </p:spPr>
        <p:txBody>
          <a:bodyPr>
            <a:normAutofit/>
          </a:bodyPr>
          <a:lstStyle/>
          <a:p>
            <a:pPr marL="0" indent="0">
              <a:buNone/>
            </a:pPr>
            <a:r>
              <a:rPr lang="en-GB" dirty="0">
                <a:solidFill>
                  <a:srgbClr val="FFFFFF"/>
                </a:solidFill>
              </a:rPr>
              <a:t>Unity is a game engine that offers a powerful set of tools that can create 2D and 3D games, alongside supporting devices such as the Oculus Quest 2 for virtual reality development.</a:t>
            </a:r>
          </a:p>
          <a:p>
            <a:pPr marL="0" indent="0">
              <a:buNone/>
            </a:pPr>
            <a:endParaRPr lang="en-GB" dirty="0">
              <a:solidFill>
                <a:srgbClr val="FFFFFF"/>
              </a:solidFill>
            </a:endParaRPr>
          </a:p>
          <a:p>
            <a:pPr marL="0" indent="0">
              <a:buNone/>
            </a:pPr>
            <a:r>
              <a:rPr lang="en-GB" dirty="0">
                <a:solidFill>
                  <a:srgbClr val="FFFFFF"/>
                </a:solidFill>
              </a:rPr>
              <a:t>I used Unity for the bulk of my project, as I created my whole 3d environment inside of it.</a:t>
            </a:r>
          </a:p>
          <a:p>
            <a:pPr marL="0" indent="0">
              <a:buNone/>
            </a:pPr>
            <a:endParaRPr lang="en-GB" dirty="0">
              <a:solidFill>
                <a:srgbClr val="FFFFFF"/>
              </a:solidFill>
            </a:endParaRPr>
          </a:p>
        </p:txBody>
      </p:sp>
      <p:sp>
        <p:nvSpPr>
          <p:cNvPr id="2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8948596E-95D0-4EF7-B262-6BF44B2F1019}"/>
              </a:ext>
            </a:extLst>
          </p:cNvPr>
          <p:cNvPicPr>
            <a:picLocks noChangeAspect="1"/>
          </p:cNvPicPr>
          <p:nvPr/>
        </p:nvPicPr>
        <p:blipFill rotWithShape="1">
          <a:blip r:embed="rId4"/>
          <a:srcRect l="7189" r="10324" b="-3"/>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11" name="Picture 10">
            <a:extLst>
              <a:ext uri="{FF2B5EF4-FFF2-40B4-BE49-F238E27FC236}">
                <a16:creationId xmlns:a16="http://schemas.microsoft.com/office/drawing/2014/main" id="{3C5F6AB0-4FF1-4938-BEE2-926106A33044}"/>
              </a:ext>
            </a:extLst>
          </p:cNvPr>
          <p:cNvPicPr>
            <a:picLocks noChangeAspect="1"/>
          </p:cNvPicPr>
          <p:nvPr/>
        </p:nvPicPr>
        <p:blipFill rotWithShape="1">
          <a:blip r:embed="rId5"/>
          <a:srcRect l="11519" r="5616" b="1"/>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
        <p:nvSpPr>
          <p:cNvPr id="3" name="Arrow: Left 2">
            <a:hlinkClick r:id="" action="ppaction://hlinkshowjump?jump=previousslide"/>
            <a:extLst>
              <a:ext uri="{FF2B5EF4-FFF2-40B4-BE49-F238E27FC236}">
                <a16:creationId xmlns:a16="http://schemas.microsoft.com/office/drawing/2014/main" id="{E9FD1426-6E02-1858-E162-B0D4D369598F}"/>
              </a:ext>
            </a:extLst>
          </p:cNvPr>
          <p:cNvSpPr/>
          <p:nvPr/>
        </p:nvSpPr>
        <p:spPr>
          <a:xfrm>
            <a:off x="10149840" y="6046470"/>
            <a:ext cx="628650" cy="4800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hlinkClick r:id="" action="ppaction://hlinkshowjump?jump=nextslide"/>
            <a:extLst>
              <a:ext uri="{FF2B5EF4-FFF2-40B4-BE49-F238E27FC236}">
                <a16:creationId xmlns:a16="http://schemas.microsoft.com/office/drawing/2014/main" id="{D34FED93-2252-7575-1FB8-8CDB162A0E19}"/>
              </a:ext>
            </a:extLst>
          </p:cNvPr>
          <p:cNvSpPr/>
          <p:nvPr/>
        </p:nvSpPr>
        <p:spPr>
          <a:xfrm>
            <a:off x="10938510" y="6046470"/>
            <a:ext cx="628650" cy="480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006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5db166-b574-4611-a25a-0ba004c8840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6F8B1141579A45A571F981925D873F" ma:contentTypeVersion="13" ma:contentTypeDescription="Create a new document." ma:contentTypeScope="" ma:versionID="2a3162a6b5b5a7dc396b9ff20deab1be">
  <xsd:schema xmlns:xsd="http://www.w3.org/2001/XMLSchema" xmlns:xs="http://www.w3.org/2001/XMLSchema" xmlns:p="http://schemas.microsoft.com/office/2006/metadata/properties" xmlns:ns3="185db166-b574-4611-a25a-0ba004c88408" xmlns:ns4="82c788f8-9d34-4efc-a42c-d510734acfda" targetNamespace="http://schemas.microsoft.com/office/2006/metadata/properties" ma:root="true" ma:fieldsID="76b13686562b1b313bf00ec6ca2a20af" ns3:_="" ns4:_="">
    <xsd:import namespace="185db166-b574-4611-a25a-0ba004c88408"/>
    <xsd:import namespace="82c788f8-9d34-4efc-a42c-d510734acfd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5db166-b574-4611-a25a-0ba004c884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2c788f8-9d34-4efc-a42c-d510734acfd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1F08B90B-70ED-4539-9C14-FB2728D9064F}">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185db166-b574-4611-a25a-0ba004c88408"/>
    <ds:schemaRef ds:uri="http://purl.org/dc/terms/"/>
    <ds:schemaRef ds:uri="http://schemas.openxmlformats.org/package/2006/metadata/core-properties"/>
    <ds:schemaRef ds:uri="http://purl.org/dc/dcmitype/"/>
    <ds:schemaRef ds:uri="82c788f8-9d34-4efc-a42c-d510734acfda"/>
    <ds:schemaRef ds:uri="http://www.w3.org/XML/1998/namespace"/>
  </ds:schemaRefs>
</ds:datastoreItem>
</file>

<file path=customXml/itemProps3.xml><?xml version="1.0" encoding="utf-8"?>
<ds:datastoreItem xmlns:ds="http://schemas.openxmlformats.org/officeDocument/2006/customXml" ds:itemID="{ED15CC3E-471A-4723-ABE7-BA453F87F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5db166-b574-4611-a25a-0ba004c88408"/>
    <ds:schemaRef ds:uri="82c788f8-9d34-4efc-a42c-d510734acf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693</TotalTime>
  <Words>1402</Words>
  <Application>Microsoft Office PowerPoint</Application>
  <PresentationFormat>Widescreen</PresentationFormat>
  <Paragraphs>122</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Ion</vt:lpstr>
      <vt:lpstr>NCFE Level 2 Interactive Media Presentation</vt:lpstr>
      <vt:lpstr>Introduction</vt:lpstr>
      <vt:lpstr>Contents</vt:lpstr>
      <vt:lpstr>Components of the project</vt:lpstr>
      <vt:lpstr>Blender – an introduction</vt:lpstr>
      <vt:lpstr>Blender</vt:lpstr>
      <vt:lpstr>Blender</vt:lpstr>
      <vt:lpstr>Blender</vt:lpstr>
      <vt:lpstr>Unity – an introduction</vt:lpstr>
      <vt:lpstr>Unity</vt:lpstr>
      <vt:lpstr>Unity</vt:lpstr>
      <vt:lpstr>Unity</vt:lpstr>
      <vt:lpstr>Visual Studio code – an introduction</vt:lpstr>
      <vt:lpstr>Visual Studio code</vt:lpstr>
      <vt:lpstr>Visual Studio code</vt:lpstr>
      <vt:lpstr>The finished project</vt:lpstr>
      <vt:lpstr>The theme/style</vt:lpstr>
      <vt:lpstr>The models</vt:lpstr>
      <vt:lpstr>The platform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NCFE Level 2 Interactive Media Presentation</dc:title>
  <dc:creator>Kirin Harrington</dc:creator>
  <cp:lastModifiedBy>Kirin Harrington</cp:lastModifiedBy>
  <cp:revision>1</cp:revision>
  <dcterms:created xsi:type="dcterms:W3CDTF">2023-01-03T12:10:33Z</dcterms:created>
  <dcterms:modified xsi:type="dcterms:W3CDTF">2023-01-11T12:52:13Z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0x010100A46F8B1141579A45A571F981925D873F</vt:lpwstr>
  </property>
</Properties>
</file>